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985" r:id="rId1"/>
  </p:sldMasterIdLst>
  <p:notesMasterIdLst>
    <p:notesMasterId r:id="rId17"/>
  </p:notesMasterIdLst>
  <p:sldIdLst>
    <p:sldId id="298" r:id="rId2"/>
    <p:sldId id="257" r:id="rId3"/>
    <p:sldId id="288" r:id="rId4"/>
    <p:sldId id="302" r:id="rId5"/>
    <p:sldId id="303" r:id="rId6"/>
    <p:sldId id="309" r:id="rId7"/>
    <p:sldId id="300" r:id="rId8"/>
    <p:sldId id="299" r:id="rId9"/>
    <p:sldId id="292" r:id="rId10"/>
    <p:sldId id="312" r:id="rId11"/>
    <p:sldId id="313" r:id="rId12"/>
    <p:sldId id="314" r:id="rId13"/>
    <p:sldId id="316" r:id="rId14"/>
    <p:sldId id="321" r:id="rId15"/>
    <p:sldId id="310"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6A90"/>
    <a:srgbClr val="333364"/>
    <a:srgbClr val="F1956B"/>
    <a:srgbClr val="E86025"/>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97086" autoAdjust="0"/>
  </p:normalViewPr>
  <p:slideViewPr>
    <p:cSldViewPr>
      <p:cViewPr varScale="1">
        <p:scale>
          <a:sx n="114" d="100"/>
          <a:sy n="114" d="100"/>
        </p:scale>
        <p:origin x="-15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808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09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809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22AA061-FED4-4C9D-A222-E0DCA6A30464}" type="slidenum">
              <a:rPr lang="en-US"/>
              <a:pPr>
                <a:defRPr/>
              </a:pPr>
              <a:t>‹#›</a:t>
            </a:fld>
            <a:endParaRPr lang="en-US"/>
          </a:p>
        </p:txBody>
      </p:sp>
    </p:spTree>
    <p:extLst>
      <p:ext uri="{BB962C8B-B14F-4D97-AF65-F5344CB8AC3E}">
        <p14:creationId xmlns:p14="http://schemas.microsoft.com/office/powerpoint/2010/main" val="40617215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9195A28-52D7-4370-A936-2A917E6407A8}" type="slidenum">
              <a:rPr lang="en-US" altLang="en-US" sz="1200" smtClean="0">
                <a:latin typeface="Arial" charset="0"/>
              </a:rPr>
              <a:pPr eaLnBrk="1" hangingPunct="1"/>
              <a:t>1</a:t>
            </a:fld>
            <a:endParaRPr lang="en-US" altLang="en-US" sz="1200" smtClean="0">
              <a:latin typeface="Arial" charset="0"/>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99E5AAA-5DC2-47BF-AAEF-44262014D173}" type="slidenum">
              <a:rPr lang="en-US" altLang="en-US" sz="1200" smtClean="0">
                <a:latin typeface="Arial" charset="0"/>
              </a:rPr>
              <a:pPr eaLnBrk="1" hangingPunct="1"/>
              <a:t>10</a:t>
            </a:fld>
            <a:endParaRPr lang="en-US" altLang="en-US" sz="1200" smtClean="0">
              <a:latin typeface="Arial"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6461796-1F1B-4BA3-9785-2DDB385D4ECE}" type="slidenum">
              <a:rPr lang="en-US" altLang="en-US" sz="1200" smtClean="0">
                <a:latin typeface="Arial" charset="0"/>
              </a:rPr>
              <a:pPr eaLnBrk="1" hangingPunct="1"/>
              <a:t>11</a:t>
            </a:fld>
            <a:endParaRPr lang="en-US" altLang="en-US" sz="1200" smtClean="0">
              <a:latin typeface="Arial"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D3E47FB-5C3C-46B3-9C29-35C5A379E66F}" type="slidenum">
              <a:rPr lang="en-US" altLang="en-US" sz="1200" smtClean="0">
                <a:latin typeface="Arial" charset="0"/>
              </a:rPr>
              <a:pPr eaLnBrk="1" hangingPunct="1"/>
              <a:t>12</a:t>
            </a:fld>
            <a:endParaRPr lang="en-US" altLang="en-US" sz="120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11AC5B8-33AD-4EA4-8EB8-2CEF789212A2}" type="slidenum">
              <a:rPr lang="en-US" altLang="en-US" sz="1200" smtClean="0">
                <a:latin typeface="Arial" charset="0"/>
              </a:rPr>
              <a:pPr eaLnBrk="1" hangingPunct="1"/>
              <a:t>13</a:t>
            </a:fld>
            <a:endParaRPr lang="en-US" altLang="en-US" sz="120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75BA6B3F-7520-4F21-9DE8-662B68B5E883}" type="slidenum">
              <a:rPr lang="en-US" altLang="en-US" sz="1200" smtClean="0">
                <a:latin typeface="Arial" charset="0"/>
              </a:rPr>
              <a:pPr eaLnBrk="1" hangingPunct="1"/>
              <a:t>14</a:t>
            </a:fld>
            <a:endParaRPr lang="en-US" altLang="en-US" sz="1200" smtClean="0">
              <a:latin typeface="Arial"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F20467D-49FD-44B9-9F7B-7CF64232A554}" type="slidenum">
              <a:rPr lang="en-US" altLang="en-US" sz="1200" smtClean="0">
                <a:latin typeface="Arial" charset="0"/>
              </a:rPr>
              <a:pPr eaLnBrk="1" hangingPunct="1"/>
              <a:t>15</a:t>
            </a:fld>
            <a:endParaRPr lang="en-US" altLang="en-US" sz="120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58E25A8-6E9E-4493-8147-0642D5EECEB9}" type="slidenum">
              <a:rPr lang="en-US" altLang="en-US" sz="1200" smtClean="0">
                <a:latin typeface="Arial" charset="0"/>
              </a:rPr>
              <a:pPr eaLnBrk="1" hangingPunct="1"/>
              <a:t>2</a:t>
            </a:fld>
            <a:endParaRPr lang="en-US" altLang="en-US" sz="1200" smtClean="0">
              <a:latin typeface="Arial"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B0028C1-1B33-4947-B3C2-B014B3A073A7}" type="slidenum">
              <a:rPr lang="en-US" altLang="en-US" sz="1200" smtClean="0">
                <a:latin typeface="Arial" charset="0"/>
              </a:rPr>
              <a:pPr eaLnBrk="1" hangingPunct="1"/>
              <a:t>3</a:t>
            </a:fld>
            <a:endParaRPr lang="en-US" altLang="en-US" sz="1200" smtClean="0">
              <a:latin typeface="Arial" charset="0"/>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C3EE2E8-3AF6-47FD-8703-DB23AE54FF65}" type="slidenum">
              <a:rPr lang="en-US" altLang="en-US" sz="1200" smtClean="0">
                <a:latin typeface="Arial" charset="0"/>
              </a:rPr>
              <a:pPr eaLnBrk="1" hangingPunct="1"/>
              <a:t>4</a:t>
            </a:fld>
            <a:endParaRPr lang="en-US" altLang="en-US" sz="1200" smtClean="0">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7B311C2-DC58-4BC9-8465-A7B60295B42F}" type="slidenum">
              <a:rPr lang="en-US" altLang="en-US" sz="1200" smtClean="0">
                <a:latin typeface="Arial" charset="0"/>
              </a:rPr>
              <a:pPr eaLnBrk="1" hangingPunct="1"/>
              <a:t>5</a:t>
            </a:fld>
            <a:endParaRPr lang="en-US" altLang="en-US" sz="1200" smtClean="0">
              <a:latin typeface="Arial"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lnSpc>
                <a:spcPct val="80000"/>
              </a:lnSpc>
            </a:pPr>
            <a:endParaRPr lang="en-US" altLang="en-US" sz="1000" smtClean="0"/>
          </a:p>
          <a:p>
            <a:pPr marL="228600" indent="-228600" eaLnBrk="1" hangingPunct="1">
              <a:lnSpc>
                <a:spcPct val="80000"/>
              </a:lnSpc>
            </a:pPr>
            <a:endParaRPr lang="en-US" altLang="en-US" sz="1000" smtClean="0"/>
          </a:p>
          <a:p>
            <a:pPr marL="228600" indent="-228600" eaLnBrk="1" hangingPunct="1">
              <a:lnSpc>
                <a:spcPct val="80000"/>
              </a:lnSpc>
            </a:pPr>
            <a:endParaRPr lang="en-US" altLang="en-US" sz="10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B111891-A398-4C6D-A8A5-DA4E29AB57D7}" type="slidenum">
              <a:rPr lang="en-US" altLang="en-US" sz="1200" smtClean="0">
                <a:latin typeface="Arial" charset="0"/>
              </a:rPr>
              <a:pPr eaLnBrk="1" hangingPunct="1"/>
              <a:t>6</a:t>
            </a:fld>
            <a:endParaRPr lang="en-US" altLang="en-US" sz="1200" smtClean="0">
              <a:latin typeface="Arial"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D485B7A-3004-4214-A6CC-E517CADF1014}" type="slidenum">
              <a:rPr lang="en-US" altLang="en-US" sz="1200" smtClean="0">
                <a:latin typeface="Arial" charset="0"/>
              </a:rPr>
              <a:pPr eaLnBrk="1" hangingPunct="1"/>
              <a:t>7</a:t>
            </a:fld>
            <a:endParaRPr lang="en-US" altLang="en-US" sz="1200" smtClean="0">
              <a:latin typeface="Arial"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pPr>
            <a:endParaRPr lang="en-US" altLang="en-US" sz="8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F621E1C-FAA8-4A8B-A512-A1CC807A4EA6}" type="slidenum">
              <a:rPr lang="en-US" altLang="en-US" sz="1200" smtClean="0">
                <a:latin typeface="Arial" charset="0"/>
              </a:rPr>
              <a:pPr eaLnBrk="1" hangingPunct="1"/>
              <a:t>8</a:t>
            </a:fld>
            <a:endParaRPr lang="en-US" altLang="en-US" sz="1200" smtClean="0">
              <a:latin typeface="Arial"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4C3F5EB-CF57-4E36-8969-851081C3BCEE}" type="slidenum">
              <a:rPr lang="en-US" altLang="en-US" sz="1200" smtClean="0">
                <a:latin typeface="Arial" charset="0"/>
              </a:rPr>
              <a:pPr eaLnBrk="1" hangingPunct="1"/>
              <a:t>9</a:t>
            </a:fld>
            <a:endParaRPr lang="en-US" altLang="en-US" sz="1200" smtClean="0">
              <a:latin typeface="Arial"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a:p>
            <a:pPr eaLnBrk="1" hangingPunct="1"/>
            <a:endParaRPr lang="en-US" altLang="en-US" smtClean="0"/>
          </a:p>
          <a:p>
            <a:pPr eaLnBrk="1" hangingPunct="1"/>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2.xml"/><Relationship Id="rId7" Type="http://schemas.openxmlformats.org/officeDocument/2006/relationships/oleObject" Target="../embeddings/oleObject1.bin"/><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slideMaster" Target="../slideMasters/slideMaster1.xml"/><Relationship Id="rId5" Type="http://schemas.openxmlformats.org/officeDocument/2006/relationships/tags" Target="../tags/tag4.xml"/><Relationship Id="rId4" Type="http://schemas.openxmlformats.org/officeDocument/2006/relationships/tags" Target="../tags/tag3.xml"/><Relationship Id="rId9"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998"/>
          <p:cNvGrpSpPr>
            <a:grpSpLocks/>
          </p:cNvGrpSpPr>
          <p:nvPr>
            <p:custDataLst>
              <p:tags r:id="rId2"/>
            </p:custDataLst>
          </p:nvPr>
        </p:nvGrpSpPr>
        <p:grpSpPr bwMode="auto">
          <a:xfrm>
            <a:off x="466725" y="1303338"/>
            <a:ext cx="8178800" cy="19050"/>
            <a:chOff x="290" y="806"/>
            <a:chExt cx="5152" cy="12"/>
          </a:xfrm>
        </p:grpSpPr>
        <p:sp>
          <p:nvSpPr>
            <p:cNvPr id="5" name="Oval 999"/>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 name="Oval 1000"/>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 name="Oval 1001"/>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 name="Oval 1002"/>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 name="Oval 1003"/>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 name="Oval 1004"/>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 name="Oval 1005"/>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 name="Oval 1006"/>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 name="Oval 1007"/>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 name="Oval 1008"/>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 name="Oval 1009"/>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 name="Oval 1010"/>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 name="Oval 1011"/>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8" name="Oval 1012"/>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9" name="Oval 1013"/>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0" name="Oval 1014"/>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1" name="Oval 1015"/>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2" name="Oval 1016"/>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3" name="Oval 1017"/>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4" name="Oval 1018"/>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5" name="Oval 1019"/>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6" name="Oval 1020"/>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7" name="Oval 1021"/>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8" name="Oval 1022"/>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29" name="Oval 1023"/>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0" name="Oval 1024"/>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1" name="Oval 1025"/>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2" name="Oval 1026"/>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3" name="Oval 1027"/>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4" name="Oval 1028"/>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5" name="Oval 1029"/>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6" name="Oval 1030"/>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7" name="Oval 1031"/>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8" name="Oval 1032"/>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39" name="Oval 1033"/>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0" name="Oval 1034"/>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1" name="Oval 1035"/>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2" name="Oval 1036"/>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3" name="Oval 1037"/>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4" name="Oval 1038"/>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5" name="Oval 1039"/>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6" name="Oval 1040"/>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7" name="Oval 1041"/>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8" name="Oval 1042"/>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49" name="Oval 1043"/>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0" name="Oval 1044"/>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1" name="Oval 1045"/>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2" name="Oval 1046"/>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3" name="Oval 1047"/>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4" name="Oval 1048"/>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5" name="Oval 1049"/>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6" name="Oval 1050"/>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7" name="Oval 1051"/>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8" name="Oval 1052"/>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59" name="Oval 1053"/>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0" name="Oval 1054"/>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1" name="Oval 1055"/>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2" name="Oval 1056"/>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3" name="Oval 1057"/>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4" name="Oval 1058"/>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5" name="Oval 1059"/>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6" name="Oval 1060"/>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7" name="Oval 1061"/>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8" name="Oval 1062"/>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69" name="Oval 1063"/>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0" name="Oval 1064"/>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1" name="Oval 1065"/>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2" name="Oval 1066"/>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3" name="Oval 1067"/>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4" name="Oval 1068"/>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5" name="Oval 1069"/>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6" name="Oval 1070"/>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7" name="Oval 1071"/>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8" name="Oval 1072"/>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79" name="Oval 1073"/>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0" name="Oval 1074"/>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1" name="Oval 1075"/>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2" name="Oval 1076"/>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3" name="Oval 1077"/>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4" name="Oval 1078"/>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5" name="Oval 1079"/>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6" name="Oval 1080"/>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7" name="Oval 1081"/>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8" name="Oval 1082"/>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89" name="Oval 1083"/>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grpSp>
        <p:nvGrpSpPr>
          <p:cNvPr id="90" name="Group 1084"/>
          <p:cNvGrpSpPr>
            <a:grpSpLocks/>
          </p:cNvGrpSpPr>
          <p:nvPr>
            <p:custDataLst>
              <p:tags r:id="rId3"/>
            </p:custDataLst>
          </p:nvPr>
        </p:nvGrpSpPr>
        <p:grpSpPr bwMode="auto">
          <a:xfrm>
            <a:off x="466725" y="3321050"/>
            <a:ext cx="8178800" cy="19050"/>
            <a:chOff x="290" y="806"/>
            <a:chExt cx="5152" cy="12"/>
          </a:xfrm>
        </p:grpSpPr>
        <p:sp>
          <p:nvSpPr>
            <p:cNvPr id="91" name="Oval 1085"/>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2" name="Oval 1086"/>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3" name="Oval 1087"/>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4" name="Oval 1088"/>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5" name="Oval 1089"/>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6" name="Oval 1090"/>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7" name="Oval 1091"/>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8" name="Oval 1092"/>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99" name="Oval 1093"/>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0" name="Oval 1094"/>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1" name="Oval 1095"/>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2" name="Oval 1096"/>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3" name="Oval 1097"/>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4" name="Oval 1098"/>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5" name="Oval 1099"/>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6" name="Oval 1100"/>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7" name="Oval 1101"/>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8" name="Oval 1102"/>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09" name="Oval 1103"/>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0" name="Oval 1104"/>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1" name="Oval 1105"/>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2" name="Oval 1106"/>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3" name="Oval 1107"/>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4" name="Oval 1108"/>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5" name="Oval 1109"/>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6" name="Oval 1110"/>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7" name="Oval 1111"/>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8" name="Oval 1112"/>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19" name="Oval 1113"/>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0" name="Oval 1114"/>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1" name="Oval 1115"/>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2" name="Oval 1116"/>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3" name="Oval 1117"/>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4" name="Oval 1118"/>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 name="Oval 1119"/>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 name="Oval 1120"/>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 name="Oval 1121"/>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 name="Oval 1122"/>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 name="Oval 1123"/>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 name="Oval 1124"/>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 name="Oval 1125"/>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 name="Oval 1126"/>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 name="Oval 1127"/>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4" name="Oval 1128"/>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5" name="Oval 1129"/>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6" name="Oval 1130"/>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7" name="Oval 1131"/>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8" name="Oval 1132"/>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9" name="Oval 1133"/>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0" name="Oval 1134"/>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1" name="Oval 1135"/>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2" name="Oval 1136"/>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3" name="Oval 1137"/>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4" name="Oval 1138"/>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5" name="Oval 1139"/>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6" name="Oval 1140"/>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7" name="Oval 1141"/>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8" name="Oval 1142"/>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49" name="Oval 1143"/>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0" name="Oval 1144"/>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1" name="Oval 1145"/>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2" name="Oval 1146"/>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3" name="Oval 1147"/>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4" name="Oval 1148"/>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5" name="Oval 1149"/>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6" name="Oval 1150"/>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7" name="Oval 1151"/>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8" name="Oval 1152"/>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59" name="Oval 1153"/>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0" name="Oval 1154"/>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1" name="Oval 1155"/>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2" name="Oval 1156"/>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3" name="Oval 1157"/>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4" name="Oval 1158"/>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5" name="Oval 1159"/>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6" name="Oval 1160"/>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7" name="Oval 1161"/>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8" name="Oval 1162"/>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69" name="Oval 1163"/>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0" name="Oval 1164"/>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1" name="Oval 1165"/>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2" name="Oval 1166"/>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3" name="Oval 1167"/>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4" name="Oval 1168"/>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75" name="Oval 1169"/>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sp>
        <p:nvSpPr>
          <p:cNvPr id="176" name="Text Box 813"/>
          <p:cNvSpPr txBox="1">
            <a:spLocks noChangeArrowheads="1"/>
          </p:cNvSpPr>
          <p:nvPr>
            <p:custDataLst>
              <p:tags r:id="rId4"/>
            </p:custDataLst>
          </p:nvPr>
        </p:nvSpPr>
        <p:spPr bwMode="auto">
          <a:xfrm>
            <a:off x="3654425" y="4511675"/>
            <a:ext cx="203993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sz="4400" b="0" dirty="0">
                <a:solidFill>
                  <a:schemeClr val="bg1"/>
                </a:solidFill>
                <a:latin typeface="Verdana" charset="0"/>
                <a:ea typeface="ＭＳ Ｐゴシック" charset="0"/>
              </a:rPr>
              <a:t>people</a:t>
            </a:r>
          </a:p>
        </p:txBody>
      </p:sp>
      <p:graphicFrame>
        <p:nvGraphicFramePr>
          <p:cNvPr id="177" name="Rectangle 773" hidden="1"/>
          <p:cNvGraphicFramePr>
            <a:graphicFrameLocks/>
          </p:cNvGraphicFramePr>
          <p:nvPr>
            <p:custDataLst>
              <p:tags r:id="rId5"/>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026" r:id="rId7" imgW="0" imgH="0" progId="TCLayout.ActiveDocument.1">
                  <p:embed/>
                </p:oleObj>
              </mc:Choice>
              <mc:Fallback>
                <p:oleObj r:id="rId7"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pic>
        <p:nvPicPr>
          <p:cNvPr id="179" name="Picture 267" descr="Intuit education logo.jp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74613"/>
            <a:ext cx="2465388"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56" name="Rectangle 808"/>
          <p:cNvSpPr>
            <a:spLocks noGrp="1" noChangeArrowheads="1"/>
          </p:cNvSpPr>
          <p:nvPr>
            <p:ph type="ctrTitle" sz="quarter"/>
          </p:nvPr>
        </p:nvSpPr>
        <p:spPr>
          <a:xfrm>
            <a:off x="461963" y="2152650"/>
            <a:ext cx="8220075" cy="681038"/>
          </a:xfrm>
        </p:spPr>
        <p:txBody>
          <a:bodyPr/>
          <a:lstStyle>
            <a:lvl1pPr>
              <a:defRPr sz="4400" b="0"/>
            </a:lvl1pPr>
          </a:lstStyle>
          <a:p>
            <a:pPr lvl="0"/>
            <a:r>
              <a:rPr lang="en-US" noProof="0" smtClean="0"/>
              <a:t>Click to edit Master title style</a:t>
            </a:r>
            <a:endParaRPr lang="en-US" noProof="0" dirty="0" smtClean="0"/>
          </a:p>
        </p:txBody>
      </p:sp>
      <p:sp>
        <p:nvSpPr>
          <p:cNvPr id="2857" name="Rectangle 809"/>
          <p:cNvSpPr>
            <a:spLocks noGrp="1" noChangeArrowheads="1"/>
          </p:cNvSpPr>
          <p:nvPr>
            <p:ph type="subTitle" sz="quarter" idx="1"/>
          </p:nvPr>
        </p:nvSpPr>
        <p:spPr>
          <a:xfrm>
            <a:off x="477838" y="2887663"/>
            <a:ext cx="8218487" cy="388937"/>
          </a:xfrm>
        </p:spPr>
        <p:txBody>
          <a:bodyPr tIns="0" bIns="0"/>
          <a:lstStyle>
            <a:lvl1pPr marL="0" indent="0">
              <a:buFont typeface="Times" charset="0"/>
              <a:buNone/>
              <a:defRPr sz="2400">
                <a:solidFill>
                  <a:srgbClr val="2F5EBF"/>
                </a:solidFill>
              </a:defRPr>
            </a:lvl1pPr>
          </a:lstStyle>
          <a:p>
            <a:pPr lvl="0"/>
            <a:r>
              <a:rPr lang="en-US" noProof="0" smtClean="0"/>
              <a:t>Click to edit Master subtitle style</a:t>
            </a:r>
            <a:endParaRPr lang="en-US" noProof="0" dirty="0" smtClean="0"/>
          </a:p>
        </p:txBody>
      </p:sp>
      <p:sp>
        <p:nvSpPr>
          <p:cNvPr id="184"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08835" y="4097337"/>
            <a:ext cx="1504929" cy="2303463"/>
          </a:xfrm>
          <a:prstGeom prst="rect">
            <a:avLst/>
          </a:prstGeom>
        </p:spPr>
      </p:pic>
    </p:spTree>
    <p:extLst>
      <p:ext uri="{BB962C8B-B14F-4D97-AF65-F5344CB8AC3E}">
        <p14:creationId xmlns:p14="http://schemas.microsoft.com/office/powerpoint/2010/main" val="392038311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24505809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3050" y="379413"/>
            <a:ext cx="2057400" cy="578643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0850" y="379413"/>
            <a:ext cx="6019800" cy="5786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123699537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5844546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696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010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66823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35326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98818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68603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76456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728602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55331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80058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2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74732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2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75825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2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0745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2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495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36640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8972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687175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0799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CF3CAEA-9663-4FC7-9667-6F4186E2E596}" type="slidenum">
              <a:rPr lang="en-US" altLang="en-US"/>
              <a:pPr>
                <a:defRPr/>
              </a:pPr>
              <a:t>‹#›</a:t>
            </a:fld>
            <a:endParaRPr lang="en-US" altLang="en-US" dirty="0"/>
          </a:p>
        </p:txBody>
      </p:sp>
    </p:spTree>
    <p:extLst>
      <p:ext uri="{BB962C8B-B14F-4D97-AF65-F5344CB8AC3E}">
        <p14:creationId xmlns:p14="http://schemas.microsoft.com/office/powerpoint/2010/main" val="3623875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8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850948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40147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FED9CF7B-AE5E-41B6-AF5E-1F8F3DB04624}" type="slidenum">
              <a:rPr lang="en-US" smtClean="0"/>
              <a:pPr>
                <a:defRPr/>
              </a:pPr>
              <a:t>‹#›</a:t>
            </a:fld>
            <a:endParaRPr lang="en-US"/>
          </a:p>
        </p:txBody>
      </p:sp>
    </p:spTree>
    <p:extLst>
      <p:ext uri="{BB962C8B-B14F-4D97-AF65-F5344CB8AC3E}">
        <p14:creationId xmlns:p14="http://schemas.microsoft.com/office/powerpoint/2010/main" val="36866214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764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FED9CF7B-AE5E-41B6-AF5E-1F8F3DB04624}" type="slidenum">
              <a:rPr lang="en-US" smtClean="0"/>
              <a:pPr>
                <a:defRPr/>
              </a:pPr>
              <a:t>‹#›</a:t>
            </a:fld>
            <a:endParaRPr lang="en-US"/>
          </a:p>
        </p:txBody>
      </p:sp>
    </p:spTree>
    <p:extLst>
      <p:ext uri="{BB962C8B-B14F-4D97-AF65-F5344CB8AC3E}">
        <p14:creationId xmlns:p14="http://schemas.microsoft.com/office/powerpoint/2010/main" val="6409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40602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41582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436688"/>
            <a:ext cx="4035425" cy="47291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D5486E8B-B604-43A2-8125-363E6120A746}" type="slidenum">
              <a:rPr lang="en-US" altLang="en-US"/>
              <a:pPr>
                <a:defRPr/>
              </a:pPr>
              <a:t>‹#›</a:t>
            </a:fld>
            <a:endParaRPr lang="en-US" altLang="en-US"/>
          </a:p>
        </p:txBody>
      </p:sp>
    </p:spTree>
    <p:extLst>
      <p:ext uri="{BB962C8B-B14F-4D97-AF65-F5344CB8AC3E}">
        <p14:creationId xmlns:p14="http://schemas.microsoft.com/office/powerpoint/2010/main" val="1092071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63926485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49719883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346978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endParaRPr lang="en-US"/>
          </a:p>
        </p:txBody>
      </p:sp>
    </p:spTree>
    <p:extLst>
      <p:ext uri="{BB962C8B-B14F-4D97-AF65-F5344CB8AC3E}">
        <p14:creationId xmlns:p14="http://schemas.microsoft.com/office/powerpoint/2010/main" val="205245862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
          <p:cNvSpPr>
            <a:spLocks noGrp="1" noChangeArrowheads="1"/>
          </p:cNvSpPr>
          <p:nvPr>
            <p:ph type="dt" sz="half" idx="10"/>
          </p:nvPr>
        </p:nvSpPr>
        <p:spPr>
          <a:xfrm>
            <a:off x="452438" y="6542088"/>
            <a:ext cx="2136775" cy="201612"/>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B0881AFE-FFDE-421D-BEA7-917D9DB27D5B}" type="slidenum">
              <a:rPr lang="en-US" altLang="en-US"/>
              <a:pPr>
                <a:defRPr/>
              </a:pPr>
              <a:t>‹#›</a:t>
            </a:fld>
            <a:endParaRPr lang="en-US" altLang="en-US"/>
          </a:p>
        </p:txBody>
      </p:sp>
    </p:spTree>
    <p:extLst>
      <p:ext uri="{BB962C8B-B14F-4D97-AF65-F5344CB8AC3E}">
        <p14:creationId xmlns:p14="http://schemas.microsoft.com/office/powerpoint/2010/main" val="130110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Grp="1" noChangeArrowheads="1"/>
          </p:cNvSpPr>
          <p:nvPr>
            <p:ph type="title"/>
          </p:nvPr>
        </p:nvSpPr>
        <p:spPr bwMode="auto">
          <a:xfrm>
            <a:off x="450850" y="379413"/>
            <a:ext cx="8226425" cy="649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0" rIns="0" bIns="0" numCol="1" anchor="b" anchorCtr="0" compatLnSpc="1">
            <a:prstTxWarp prst="textNoShape">
              <a:avLst/>
            </a:prstTxWarp>
          </a:bodyPr>
          <a:lstStyle/>
          <a:p>
            <a:pPr lvl="0"/>
            <a:r>
              <a:rPr lang="en-US" smtClean="0"/>
              <a:t>Click to edit Master title style</a:t>
            </a:r>
            <a:endParaRPr lang="en-US" dirty="0"/>
          </a:p>
        </p:txBody>
      </p:sp>
      <p:sp>
        <p:nvSpPr>
          <p:cNvPr id="1033" name="Rectangle 9"/>
          <p:cNvSpPr>
            <a:spLocks noGrp="1" noChangeArrowheads="1"/>
          </p:cNvSpPr>
          <p:nvPr>
            <p:ph type="body" idx="1"/>
          </p:nvPr>
        </p:nvSpPr>
        <p:spPr bwMode="auto">
          <a:xfrm>
            <a:off x="457200" y="1436688"/>
            <a:ext cx="8223250" cy="4729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a:extLst>
        </p:spPr>
        <p:txBody>
          <a:bodyPr vert="horz" wrap="square" lIns="0" tIns="46038" rIns="0"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028" name="Group 229"/>
          <p:cNvGrpSpPr>
            <a:grpSpLocks/>
          </p:cNvGrpSpPr>
          <p:nvPr/>
        </p:nvGrpSpPr>
        <p:grpSpPr bwMode="auto">
          <a:xfrm>
            <a:off x="466725" y="1111250"/>
            <a:ext cx="8178800" cy="19050"/>
            <a:chOff x="290" y="806"/>
            <a:chExt cx="5152" cy="12"/>
          </a:xfrm>
        </p:grpSpPr>
        <p:sp>
          <p:nvSpPr>
            <p:cNvPr id="1254" name="Oval 230"/>
            <p:cNvSpPr>
              <a:spLocks noChangeArrowheads="1"/>
            </p:cNvSpPr>
            <p:nvPr userDrawn="1"/>
          </p:nvSpPr>
          <p:spPr bwMode="auto">
            <a:xfrm>
              <a:off x="2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5" name="Oval 231"/>
            <p:cNvSpPr>
              <a:spLocks noChangeArrowheads="1"/>
            </p:cNvSpPr>
            <p:nvPr userDrawn="1"/>
          </p:nvSpPr>
          <p:spPr bwMode="auto">
            <a:xfrm>
              <a:off x="35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6" name="Oval 232"/>
            <p:cNvSpPr>
              <a:spLocks noChangeArrowheads="1"/>
            </p:cNvSpPr>
            <p:nvPr userDrawn="1"/>
          </p:nvSpPr>
          <p:spPr bwMode="auto">
            <a:xfrm>
              <a:off x="4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7" name="Oval 233"/>
            <p:cNvSpPr>
              <a:spLocks noChangeArrowheads="1"/>
            </p:cNvSpPr>
            <p:nvPr userDrawn="1"/>
          </p:nvSpPr>
          <p:spPr bwMode="auto">
            <a:xfrm>
              <a:off x="4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8" name="Oval 234"/>
            <p:cNvSpPr>
              <a:spLocks noChangeArrowheads="1"/>
            </p:cNvSpPr>
            <p:nvPr userDrawn="1"/>
          </p:nvSpPr>
          <p:spPr bwMode="auto">
            <a:xfrm>
              <a:off x="53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59" name="Oval 235"/>
            <p:cNvSpPr>
              <a:spLocks noChangeArrowheads="1"/>
            </p:cNvSpPr>
            <p:nvPr userDrawn="1"/>
          </p:nvSpPr>
          <p:spPr bwMode="auto">
            <a:xfrm>
              <a:off x="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0" name="Oval 236"/>
            <p:cNvSpPr>
              <a:spLocks noChangeArrowheads="1"/>
            </p:cNvSpPr>
            <p:nvPr userDrawn="1"/>
          </p:nvSpPr>
          <p:spPr bwMode="auto">
            <a:xfrm>
              <a:off x="66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1" name="Oval 237"/>
            <p:cNvSpPr>
              <a:spLocks noChangeArrowheads="1"/>
            </p:cNvSpPr>
            <p:nvPr userDrawn="1"/>
          </p:nvSpPr>
          <p:spPr bwMode="auto">
            <a:xfrm>
              <a:off x="7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2" name="Oval 238"/>
            <p:cNvSpPr>
              <a:spLocks noChangeArrowheads="1"/>
            </p:cNvSpPr>
            <p:nvPr userDrawn="1"/>
          </p:nvSpPr>
          <p:spPr bwMode="auto">
            <a:xfrm>
              <a:off x="7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3" name="Oval 239"/>
            <p:cNvSpPr>
              <a:spLocks noChangeArrowheads="1"/>
            </p:cNvSpPr>
            <p:nvPr userDrawn="1"/>
          </p:nvSpPr>
          <p:spPr bwMode="auto">
            <a:xfrm>
              <a:off x="8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4" name="Oval 240"/>
            <p:cNvSpPr>
              <a:spLocks noChangeArrowheads="1"/>
            </p:cNvSpPr>
            <p:nvPr userDrawn="1"/>
          </p:nvSpPr>
          <p:spPr bwMode="auto">
            <a:xfrm>
              <a:off x="9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5" name="Oval 241"/>
            <p:cNvSpPr>
              <a:spLocks noChangeArrowheads="1"/>
            </p:cNvSpPr>
            <p:nvPr userDrawn="1"/>
          </p:nvSpPr>
          <p:spPr bwMode="auto">
            <a:xfrm>
              <a:off x="97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6" name="Oval 242"/>
            <p:cNvSpPr>
              <a:spLocks noChangeArrowheads="1"/>
            </p:cNvSpPr>
            <p:nvPr userDrawn="1"/>
          </p:nvSpPr>
          <p:spPr bwMode="auto">
            <a:xfrm>
              <a:off x="10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7" name="Oval 243"/>
            <p:cNvSpPr>
              <a:spLocks noChangeArrowheads="1"/>
            </p:cNvSpPr>
            <p:nvPr userDrawn="1"/>
          </p:nvSpPr>
          <p:spPr bwMode="auto">
            <a:xfrm>
              <a:off x="109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8" name="Oval 244"/>
            <p:cNvSpPr>
              <a:spLocks noChangeArrowheads="1"/>
            </p:cNvSpPr>
            <p:nvPr userDrawn="1"/>
          </p:nvSpPr>
          <p:spPr bwMode="auto">
            <a:xfrm>
              <a:off x="11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69" name="Oval 245"/>
            <p:cNvSpPr>
              <a:spLocks noChangeArrowheads="1"/>
            </p:cNvSpPr>
            <p:nvPr userDrawn="1"/>
          </p:nvSpPr>
          <p:spPr bwMode="auto">
            <a:xfrm>
              <a:off x="12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0" name="Oval 246"/>
            <p:cNvSpPr>
              <a:spLocks noChangeArrowheads="1"/>
            </p:cNvSpPr>
            <p:nvPr userDrawn="1"/>
          </p:nvSpPr>
          <p:spPr bwMode="auto">
            <a:xfrm>
              <a:off x="128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1" name="Oval 247"/>
            <p:cNvSpPr>
              <a:spLocks noChangeArrowheads="1"/>
            </p:cNvSpPr>
            <p:nvPr userDrawn="1"/>
          </p:nvSpPr>
          <p:spPr bwMode="auto">
            <a:xfrm>
              <a:off x="134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2" name="Oval 248"/>
            <p:cNvSpPr>
              <a:spLocks noChangeArrowheads="1"/>
            </p:cNvSpPr>
            <p:nvPr userDrawn="1"/>
          </p:nvSpPr>
          <p:spPr bwMode="auto">
            <a:xfrm>
              <a:off x="140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3" name="Oval 249"/>
            <p:cNvSpPr>
              <a:spLocks noChangeArrowheads="1"/>
            </p:cNvSpPr>
            <p:nvPr userDrawn="1"/>
          </p:nvSpPr>
          <p:spPr bwMode="auto">
            <a:xfrm>
              <a:off x="146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4" name="Oval 250"/>
            <p:cNvSpPr>
              <a:spLocks noChangeArrowheads="1"/>
            </p:cNvSpPr>
            <p:nvPr userDrawn="1"/>
          </p:nvSpPr>
          <p:spPr bwMode="auto">
            <a:xfrm>
              <a:off x="152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5" name="Oval 251"/>
            <p:cNvSpPr>
              <a:spLocks noChangeArrowheads="1"/>
            </p:cNvSpPr>
            <p:nvPr userDrawn="1"/>
          </p:nvSpPr>
          <p:spPr bwMode="auto">
            <a:xfrm>
              <a:off x="158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6" name="Oval 252"/>
            <p:cNvSpPr>
              <a:spLocks noChangeArrowheads="1"/>
            </p:cNvSpPr>
            <p:nvPr userDrawn="1"/>
          </p:nvSpPr>
          <p:spPr bwMode="auto">
            <a:xfrm>
              <a:off x="164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7" name="Oval 253"/>
            <p:cNvSpPr>
              <a:spLocks noChangeArrowheads="1"/>
            </p:cNvSpPr>
            <p:nvPr userDrawn="1"/>
          </p:nvSpPr>
          <p:spPr bwMode="auto">
            <a:xfrm>
              <a:off x="170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8" name="Oval 254"/>
            <p:cNvSpPr>
              <a:spLocks noChangeArrowheads="1"/>
            </p:cNvSpPr>
            <p:nvPr userDrawn="1"/>
          </p:nvSpPr>
          <p:spPr bwMode="auto">
            <a:xfrm>
              <a:off x="177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79" name="Oval 255"/>
            <p:cNvSpPr>
              <a:spLocks noChangeArrowheads="1"/>
            </p:cNvSpPr>
            <p:nvPr userDrawn="1"/>
          </p:nvSpPr>
          <p:spPr bwMode="auto">
            <a:xfrm>
              <a:off x="183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0" name="Oval 256"/>
            <p:cNvSpPr>
              <a:spLocks noChangeArrowheads="1"/>
            </p:cNvSpPr>
            <p:nvPr userDrawn="1"/>
          </p:nvSpPr>
          <p:spPr bwMode="auto">
            <a:xfrm>
              <a:off x="189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1" name="Oval 257"/>
            <p:cNvSpPr>
              <a:spLocks noChangeArrowheads="1"/>
            </p:cNvSpPr>
            <p:nvPr userDrawn="1"/>
          </p:nvSpPr>
          <p:spPr bwMode="auto">
            <a:xfrm>
              <a:off x="195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2" name="Oval 258"/>
            <p:cNvSpPr>
              <a:spLocks noChangeArrowheads="1"/>
            </p:cNvSpPr>
            <p:nvPr userDrawn="1"/>
          </p:nvSpPr>
          <p:spPr bwMode="auto">
            <a:xfrm>
              <a:off x="201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3" name="Oval 259"/>
            <p:cNvSpPr>
              <a:spLocks noChangeArrowheads="1"/>
            </p:cNvSpPr>
            <p:nvPr userDrawn="1"/>
          </p:nvSpPr>
          <p:spPr bwMode="auto">
            <a:xfrm>
              <a:off x="207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4" name="Oval 260"/>
            <p:cNvSpPr>
              <a:spLocks noChangeArrowheads="1"/>
            </p:cNvSpPr>
            <p:nvPr userDrawn="1"/>
          </p:nvSpPr>
          <p:spPr bwMode="auto">
            <a:xfrm>
              <a:off x="213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5" name="Oval 261"/>
            <p:cNvSpPr>
              <a:spLocks noChangeArrowheads="1"/>
            </p:cNvSpPr>
            <p:nvPr userDrawn="1"/>
          </p:nvSpPr>
          <p:spPr bwMode="auto">
            <a:xfrm>
              <a:off x="219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6" name="Oval 262"/>
            <p:cNvSpPr>
              <a:spLocks noChangeArrowheads="1"/>
            </p:cNvSpPr>
            <p:nvPr userDrawn="1"/>
          </p:nvSpPr>
          <p:spPr bwMode="auto">
            <a:xfrm>
              <a:off x="225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7" name="Oval 263"/>
            <p:cNvSpPr>
              <a:spLocks noChangeArrowheads="1"/>
            </p:cNvSpPr>
            <p:nvPr userDrawn="1"/>
          </p:nvSpPr>
          <p:spPr bwMode="auto">
            <a:xfrm>
              <a:off x="231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8" name="Oval 264"/>
            <p:cNvSpPr>
              <a:spLocks noChangeArrowheads="1"/>
            </p:cNvSpPr>
            <p:nvPr userDrawn="1"/>
          </p:nvSpPr>
          <p:spPr bwMode="auto">
            <a:xfrm>
              <a:off x="238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89" name="Oval 265"/>
            <p:cNvSpPr>
              <a:spLocks noChangeArrowheads="1"/>
            </p:cNvSpPr>
            <p:nvPr userDrawn="1"/>
          </p:nvSpPr>
          <p:spPr bwMode="auto">
            <a:xfrm>
              <a:off x="244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0" name="Oval 266"/>
            <p:cNvSpPr>
              <a:spLocks noChangeArrowheads="1"/>
            </p:cNvSpPr>
            <p:nvPr userDrawn="1"/>
          </p:nvSpPr>
          <p:spPr bwMode="auto">
            <a:xfrm>
              <a:off x="250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1" name="Oval 267"/>
            <p:cNvSpPr>
              <a:spLocks noChangeArrowheads="1"/>
            </p:cNvSpPr>
            <p:nvPr userDrawn="1"/>
          </p:nvSpPr>
          <p:spPr bwMode="auto">
            <a:xfrm>
              <a:off x="256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2" name="Oval 268"/>
            <p:cNvSpPr>
              <a:spLocks noChangeArrowheads="1"/>
            </p:cNvSpPr>
            <p:nvPr userDrawn="1"/>
          </p:nvSpPr>
          <p:spPr bwMode="auto">
            <a:xfrm>
              <a:off x="262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3" name="Oval 269"/>
            <p:cNvSpPr>
              <a:spLocks noChangeArrowheads="1"/>
            </p:cNvSpPr>
            <p:nvPr userDrawn="1"/>
          </p:nvSpPr>
          <p:spPr bwMode="auto">
            <a:xfrm>
              <a:off x="268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4" name="Oval 270"/>
            <p:cNvSpPr>
              <a:spLocks noChangeArrowheads="1"/>
            </p:cNvSpPr>
            <p:nvPr userDrawn="1"/>
          </p:nvSpPr>
          <p:spPr bwMode="auto">
            <a:xfrm>
              <a:off x="274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5" name="Oval 271"/>
            <p:cNvSpPr>
              <a:spLocks noChangeArrowheads="1"/>
            </p:cNvSpPr>
            <p:nvPr userDrawn="1"/>
          </p:nvSpPr>
          <p:spPr bwMode="auto">
            <a:xfrm>
              <a:off x="280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6" name="Oval 272"/>
            <p:cNvSpPr>
              <a:spLocks noChangeArrowheads="1"/>
            </p:cNvSpPr>
            <p:nvPr userDrawn="1"/>
          </p:nvSpPr>
          <p:spPr bwMode="auto">
            <a:xfrm>
              <a:off x="286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7" name="Oval 273"/>
            <p:cNvSpPr>
              <a:spLocks noChangeArrowheads="1"/>
            </p:cNvSpPr>
            <p:nvPr userDrawn="1"/>
          </p:nvSpPr>
          <p:spPr bwMode="auto">
            <a:xfrm>
              <a:off x="292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8" name="Oval 274"/>
            <p:cNvSpPr>
              <a:spLocks noChangeArrowheads="1"/>
            </p:cNvSpPr>
            <p:nvPr userDrawn="1"/>
          </p:nvSpPr>
          <p:spPr bwMode="auto">
            <a:xfrm>
              <a:off x="299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299" name="Oval 275"/>
            <p:cNvSpPr>
              <a:spLocks noChangeArrowheads="1"/>
            </p:cNvSpPr>
            <p:nvPr userDrawn="1"/>
          </p:nvSpPr>
          <p:spPr bwMode="auto">
            <a:xfrm>
              <a:off x="305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0" name="Oval 276"/>
            <p:cNvSpPr>
              <a:spLocks noChangeArrowheads="1"/>
            </p:cNvSpPr>
            <p:nvPr userDrawn="1"/>
          </p:nvSpPr>
          <p:spPr bwMode="auto">
            <a:xfrm>
              <a:off x="311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1" name="Oval 277"/>
            <p:cNvSpPr>
              <a:spLocks noChangeArrowheads="1"/>
            </p:cNvSpPr>
            <p:nvPr userDrawn="1"/>
          </p:nvSpPr>
          <p:spPr bwMode="auto">
            <a:xfrm>
              <a:off x="317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2" name="Oval 278"/>
            <p:cNvSpPr>
              <a:spLocks noChangeArrowheads="1"/>
            </p:cNvSpPr>
            <p:nvPr userDrawn="1"/>
          </p:nvSpPr>
          <p:spPr bwMode="auto">
            <a:xfrm>
              <a:off x="323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3" name="Oval 279"/>
            <p:cNvSpPr>
              <a:spLocks noChangeArrowheads="1"/>
            </p:cNvSpPr>
            <p:nvPr userDrawn="1"/>
          </p:nvSpPr>
          <p:spPr bwMode="auto">
            <a:xfrm>
              <a:off x="329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4" name="Oval 280"/>
            <p:cNvSpPr>
              <a:spLocks noChangeArrowheads="1"/>
            </p:cNvSpPr>
            <p:nvPr userDrawn="1"/>
          </p:nvSpPr>
          <p:spPr bwMode="auto">
            <a:xfrm>
              <a:off x="335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5" name="Oval 281"/>
            <p:cNvSpPr>
              <a:spLocks noChangeArrowheads="1"/>
            </p:cNvSpPr>
            <p:nvPr userDrawn="1"/>
          </p:nvSpPr>
          <p:spPr bwMode="auto">
            <a:xfrm>
              <a:off x="341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6" name="Oval 282"/>
            <p:cNvSpPr>
              <a:spLocks noChangeArrowheads="1"/>
            </p:cNvSpPr>
            <p:nvPr userDrawn="1"/>
          </p:nvSpPr>
          <p:spPr bwMode="auto">
            <a:xfrm>
              <a:off x="347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7" name="Oval 283"/>
            <p:cNvSpPr>
              <a:spLocks noChangeArrowheads="1"/>
            </p:cNvSpPr>
            <p:nvPr userDrawn="1"/>
          </p:nvSpPr>
          <p:spPr bwMode="auto">
            <a:xfrm>
              <a:off x="353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8" name="Oval 284"/>
            <p:cNvSpPr>
              <a:spLocks noChangeArrowheads="1"/>
            </p:cNvSpPr>
            <p:nvPr userDrawn="1"/>
          </p:nvSpPr>
          <p:spPr bwMode="auto">
            <a:xfrm>
              <a:off x="360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09" name="Oval 285"/>
            <p:cNvSpPr>
              <a:spLocks noChangeArrowheads="1"/>
            </p:cNvSpPr>
            <p:nvPr userDrawn="1"/>
          </p:nvSpPr>
          <p:spPr bwMode="auto">
            <a:xfrm>
              <a:off x="366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0" name="Oval 286"/>
            <p:cNvSpPr>
              <a:spLocks noChangeArrowheads="1"/>
            </p:cNvSpPr>
            <p:nvPr userDrawn="1"/>
          </p:nvSpPr>
          <p:spPr bwMode="auto">
            <a:xfrm>
              <a:off x="372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1" name="Oval 287"/>
            <p:cNvSpPr>
              <a:spLocks noChangeArrowheads="1"/>
            </p:cNvSpPr>
            <p:nvPr userDrawn="1"/>
          </p:nvSpPr>
          <p:spPr bwMode="auto">
            <a:xfrm>
              <a:off x="378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2" name="Oval 288"/>
            <p:cNvSpPr>
              <a:spLocks noChangeArrowheads="1"/>
            </p:cNvSpPr>
            <p:nvPr userDrawn="1"/>
          </p:nvSpPr>
          <p:spPr bwMode="auto">
            <a:xfrm>
              <a:off x="384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3" name="Oval 289"/>
            <p:cNvSpPr>
              <a:spLocks noChangeArrowheads="1"/>
            </p:cNvSpPr>
            <p:nvPr userDrawn="1"/>
          </p:nvSpPr>
          <p:spPr bwMode="auto">
            <a:xfrm>
              <a:off x="390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4" name="Oval 290"/>
            <p:cNvSpPr>
              <a:spLocks noChangeArrowheads="1"/>
            </p:cNvSpPr>
            <p:nvPr userDrawn="1"/>
          </p:nvSpPr>
          <p:spPr bwMode="auto">
            <a:xfrm>
              <a:off x="396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5" name="Oval 291"/>
            <p:cNvSpPr>
              <a:spLocks noChangeArrowheads="1"/>
            </p:cNvSpPr>
            <p:nvPr userDrawn="1"/>
          </p:nvSpPr>
          <p:spPr bwMode="auto">
            <a:xfrm>
              <a:off x="402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6" name="Oval 292"/>
            <p:cNvSpPr>
              <a:spLocks noChangeArrowheads="1"/>
            </p:cNvSpPr>
            <p:nvPr userDrawn="1"/>
          </p:nvSpPr>
          <p:spPr bwMode="auto">
            <a:xfrm>
              <a:off x="408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7" name="Oval 293"/>
            <p:cNvSpPr>
              <a:spLocks noChangeArrowheads="1"/>
            </p:cNvSpPr>
            <p:nvPr userDrawn="1"/>
          </p:nvSpPr>
          <p:spPr bwMode="auto">
            <a:xfrm>
              <a:off x="414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8" name="Oval 294"/>
            <p:cNvSpPr>
              <a:spLocks noChangeArrowheads="1"/>
            </p:cNvSpPr>
            <p:nvPr userDrawn="1"/>
          </p:nvSpPr>
          <p:spPr bwMode="auto">
            <a:xfrm>
              <a:off x="421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19" name="Oval 295"/>
            <p:cNvSpPr>
              <a:spLocks noChangeArrowheads="1"/>
            </p:cNvSpPr>
            <p:nvPr userDrawn="1"/>
          </p:nvSpPr>
          <p:spPr bwMode="auto">
            <a:xfrm>
              <a:off x="427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0" name="Oval 296"/>
            <p:cNvSpPr>
              <a:spLocks noChangeArrowheads="1"/>
            </p:cNvSpPr>
            <p:nvPr userDrawn="1"/>
          </p:nvSpPr>
          <p:spPr bwMode="auto">
            <a:xfrm>
              <a:off x="433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1" name="Oval 297"/>
            <p:cNvSpPr>
              <a:spLocks noChangeArrowheads="1"/>
            </p:cNvSpPr>
            <p:nvPr userDrawn="1"/>
          </p:nvSpPr>
          <p:spPr bwMode="auto">
            <a:xfrm>
              <a:off x="439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2" name="Oval 298"/>
            <p:cNvSpPr>
              <a:spLocks noChangeArrowheads="1"/>
            </p:cNvSpPr>
            <p:nvPr userDrawn="1"/>
          </p:nvSpPr>
          <p:spPr bwMode="auto">
            <a:xfrm>
              <a:off x="445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3" name="Oval 299"/>
            <p:cNvSpPr>
              <a:spLocks noChangeArrowheads="1"/>
            </p:cNvSpPr>
            <p:nvPr userDrawn="1"/>
          </p:nvSpPr>
          <p:spPr bwMode="auto">
            <a:xfrm>
              <a:off x="451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4" name="Oval 300"/>
            <p:cNvSpPr>
              <a:spLocks noChangeArrowheads="1"/>
            </p:cNvSpPr>
            <p:nvPr userDrawn="1"/>
          </p:nvSpPr>
          <p:spPr bwMode="auto">
            <a:xfrm>
              <a:off x="457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5" name="Oval 301"/>
            <p:cNvSpPr>
              <a:spLocks noChangeArrowheads="1"/>
            </p:cNvSpPr>
            <p:nvPr userDrawn="1"/>
          </p:nvSpPr>
          <p:spPr bwMode="auto">
            <a:xfrm>
              <a:off x="463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6" name="Oval 302"/>
            <p:cNvSpPr>
              <a:spLocks noChangeArrowheads="1"/>
            </p:cNvSpPr>
            <p:nvPr userDrawn="1"/>
          </p:nvSpPr>
          <p:spPr bwMode="auto">
            <a:xfrm>
              <a:off x="469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7" name="Oval 303"/>
            <p:cNvSpPr>
              <a:spLocks noChangeArrowheads="1"/>
            </p:cNvSpPr>
            <p:nvPr userDrawn="1"/>
          </p:nvSpPr>
          <p:spPr bwMode="auto">
            <a:xfrm>
              <a:off x="475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8" name="Oval 304"/>
            <p:cNvSpPr>
              <a:spLocks noChangeArrowheads="1"/>
            </p:cNvSpPr>
            <p:nvPr userDrawn="1"/>
          </p:nvSpPr>
          <p:spPr bwMode="auto">
            <a:xfrm>
              <a:off x="482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29" name="Oval 305"/>
            <p:cNvSpPr>
              <a:spLocks noChangeArrowheads="1"/>
            </p:cNvSpPr>
            <p:nvPr userDrawn="1"/>
          </p:nvSpPr>
          <p:spPr bwMode="auto">
            <a:xfrm>
              <a:off x="4881"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0" name="Oval 306"/>
            <p:cNvSpPr>
              <a:spLocks noChangeArrowheads="1"/>
            </p:cNvSpPr>
            <p:nvPr userDrawn="1"/>
          </p:nvSpPr>
          <p:spPr bwMode="auto">
            <a:xfrm>
              <a:off x="4942"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1" name="Oval 307"/>
            <p:cNvSpPr>
              <a:spLocks noChangeArrowheads="1"/>
            </p:cNvSpPr>
            <p:nvPr userDrawn="1"/>
          </p:nvSpPr>
          <p:spPr bwMode="auto">
            <a:xfrm>
              <a:off x="5003"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2" name="Oval 308"/>
            <p:cNvSpPr>
              <a:spLocks noChangeArrowheads="1"/>
            </p:cNvSpPr>
            <p:nvPr userDrawn="1"/>
          </p:nvSpPr>
          <p:spPr bwMode="auto">
            <a:xfrm>
              <a:off x="5064"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3" name="Oval 309"/>
            <p:cNvSpPr>
              <a:spLocks noChangeArrowheads="1"/>
            </p:cNvSpPr>
            <p:nvPr userDrawn="1"/>
          </p:nvSpPr>
          <p:spPr bwMode="auto">
            <a:xfrm>
              <a:off x="5125"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4" name="Oval 310"/>
            <p:cNvSpPr>
              <a:spLocks noChangeArrowheads="1"/>
            </p:cNvSpPr>
            <p:nvPr userDrawn="1"/>
          </p:nvSpPr>
          <p:spPr bwMode="auto">
            <a:xfrm>
              <a:off x="5186"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5" name="Oval 311"/>
            <p:cNvSpPr>
              <a:spLocks noChangeArrowheads="1"/>
            </p:cNvSpPr>
            <p:nvPr userDrawn="1"/>
          </p:nvSpPr>
          <p:spPr bwMode="auto">
            <a:xfrm>
              <a:off x="5247"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6" name="Oval 312"/>
            <p:cNvSpPr>
              <a:spLocks noChangeArrowheads="1"/>
            </p:cNvSpPr>
            <p:nvPr userDrawn="1"/>
          </p:nvSpPr>
          <p:spPr bwMode="auto">
            <a:xfrm>
              <a:off x="5308"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7" name="Oval 313"/>
            <p:cNvSpPr>
              <a:spLocks noChangeArrowheads="1"/>
            </p:cNvSpPr>
            <p:nvPr userDrawn="1"/>
          </p:nvSpPr>
          <p:spPr bwMode="auto">
            <a:xfrm>
              <a:off x="5369"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sp>
          <p:nvSpPr>
            <p:cNvPr id="1338" name="Oval 314"/>
            <p:cNvSpPr>
              <a:spLocks noChangeArrowheads="1"/>
            </p:cNvSpPr>
            <p:nvPr userDrawn="1"/>
          </p:nvSpPr>
          <p:spPr bwMode="auto">
            <a:xfrm>
              <a:off x="5430" y="806"/>
              <a:ext cx="12" cy="12"/>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a:latin typeface="Verdana" charset="0"/>
                <a:ea typeface="ＭＳ Ｐゴシック" charset="0"/>
              </a:endParaRPr>
            </a:p>
          </p:txBody>
        </p:sp>
      </p:grpSp>
      <p:pic>
        <p:nvPicPr>
          <p:cNvPr id="1029" name="Picture 1" descr="Intuit education logo.jpg"/>
          <p:cNvPicPr>
            <a:picLocks noChangeAspect="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8080375" y="6337300"/>
            <a:ext cx="969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1"/>
          <p:cNvSpPr>
            <a:spLocks noChangeArrowheads="1"/>
          </p:cNvSpPr>
          <p:nvPr/>
        </p:nvSpPr>
        <p:spPr bwMode="auto">
          <a:xfrm>
            <a:off x="401638" y="6403975"/>
            <a:ext cx="7450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b="1">
                <a:solidFill>
                  <a:schemeClr val="tx1"/>
                </a:solidFill>
                <a:latin typeface="Verdana" pitchFamily="34" charset="0"/>
                <a:ea typeface="MS PGothic" pitchFamily="34" charset="-128"/>
              </a:defRPr>
            </a:lvl1pPr>
            <a:lvl2pPr marL="742950" indent="-285750">
              <a:defRPr sz="1200" b="1">
                <a:solidFill>
                  <a:schemeClr val="tx1"/>
                </a:solidFill>
                <a:latin typeface="Verdana" pitchFamily="34" charset="0"/>
                <a:ea typeface="MS PGothic" pitchFamily="34" charset="-128"/>
              </a:defRPr>
            </a:lvl2pPr>
            <a:lvl3pPr marL="1143000" indent="-228600">
              <a:defRPr sz="1200" b="1">
                <a:solidFill>
                  <a:schemeClr val="tx1"/>
                </a:solidFill>
                <a:latin typeface="Verdana" pitchFamily="34" charset="0"/>
                <a:ea typeface="MS PGothic" pitchFamily="34" charset="-128"/>
              </a:defRPr>
            </a:lvl3pPr>
            <a:lvl4pPr marL="1600200" indent="-228600">
              <a:defRPr sz="1200" b="1">
                <a:solidFill>
                  <a:schemeClr val="tx1"/>
                </a:solidFill>
                <a:latin typeface="Verdana" pitchFamily="34" charset="0"/>
                <a:ea typeface="MS PGothic" pitchFamily="34" charset="-128"/>
              </a:defRPr>
            </a:lvl4pPr>
            <a:lvl5pPr marL="2057400" indent="-228600">
              <a:defRPr sz="1200" b="1">
                <a:solidFill>
                  <a:schemeClr val="tx1"/>
                </a:solidFill>
                <a:latin typeface="Verdana" pitchFamily="34" charset="0"/>
                <a:ea typeface="MS PGothic" pitchFamily="34" charset="-128"/>
              </a:defRPr>
            </a:lvl5pPr>
            <a:lvl6pPr marL="25146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6pPr>
            <a:lvl7pPr marL="29718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7pPr>
            <a:lvl8pPr marL="34290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8pPr>
            <a:lvl9pPr marL="3886200" indent="-228600" algn="ctr" eaLnBrk="0" fontAlgn="base" hangingPunct="0">
              <a:spcBef>
                <a:spcPct val="50000"/>
              </a:spcBef>
              <a:spcAft>
                <a:spcPct val="0"/>
              </a:spcAft>
              <a:defRPr sz="1200" b="1">
                <a:solidFill>
                  <a:schemeClr val="tx1"/>
                </a:solidFill>
                <a:latin typeface="Verdana" pitchFamily="34" charset="0"/>
                <a:ea typeface="MS PGothic" pitchFamily="34" charset="-128"/>
              </a:defRPr>
            </a:lvl9pPr>
          </a:lstStyle>
          <a:p>
            <a:pPr algn="l">
              <a:defRPr/>
            </a:pPr>
            <a:r>
              <a:rPr lang="en-US" altLang="en-US" sz="1000" b="0" dirty="0" smtClean="0"/>
              <a:t>© 2013 The Sleeter Group  All rights reserved. Intuit, the Intuit logo and QuickBooks, among others, are registered trademarks of Intuit Inc.  Other parties’ marks are the property of their respective owners.</a:t>
            </a:r>
          </a:p>
        </p:txBody>
      </p:sp>
    </p:spTree>
  </p:cSld>
  <p:clrMap bg1="lt1" tx1="dk1" bg2="lt2" tx2="dk2" accent1="accent1" accent2="accent2" accent3="accent3" accent4="accent4" accent5="accent5" accent6="accent6" hlink="hlink" folHlink="folHlink"/>
  <p:sldLayoutIdLst>
    <p:sldLayoutId id="2147484986" r:id="rId1"/>
    <p:sldLayoutId id="2147484987" r:id="rId2"/>
    <p:sldLayoutId id="2147484988" r:id="rId3"/>
    <p:sldLayoutId id="2147484989" r:id="rId4"/>
    <p:sldLayoutId id="2147484990" r:id="rId5"/>
    <p:sldLayoutId id="2147484991" r:id="rId6"/>
    <p:sldLayoutId id="2147484992" r:id="rId7"/>
    <p:sldLayoutId id="2147484993" r:id="rId8"/>
    <p:sldLayoutId id="2147484994" r:id="rId9"/>
    <p:sldLayoutId id="2147484995" r:id="rId10"/>
    <p:sldLayoutId id="2147484996" r:id="rId11"/>
    <p:sldLayoutId id="2147484997" r:id="rId12"/>
    <p:sldLayoutId id="2147484998" r:id="rId13"/>
    <p:sldLayoutId id="2147484999" r:id="rId14"/>
    <p:sldLayoutId id="2147485000" r:id="rId15"/>
    <p:sldLayoutId id="2147485001" r:id="rId16"/>
    <p:sldLayoutId id="2147485002" r:id="rId17"/>
    <p:sldLayoutId id="2147485003" r:id="rId18"/>
    <p:sldLayoutId id="2147485004" r:id="rId19"/>
    <p:sldLayoutId id="2147485005" r:id="rId20"/>
    <p:sldLayoutId id="2147485006" r:id="rId21"/>
    <p:sldLayoutId id="2147485007" r:id="rId22"/>
    <p:sldLayoutId id="2147485008" r:id="rId23"/>
    <p:sldLayoutId id="2147485009" r:id="rId24"/>
    <p:sldLayoutId id="2147485010" r:id="rId25"/>
    <p:sldLayoutId id="2147485011" r:id="rId26"/>
    <p:sldLayoutId id="2147485012" r:id="rId27"/>
    <p:sldLayoutId id="2147485013" r:id="rId28"/>
    <p:sldLayoutId id="2147485014" r:id="rId29"/>
    <p:sldLayoutId id="2147485015" r:id="rId30"/>
    <p:sldLayoutId id="2147485016" r:id="rId31"/>
    <p:sldLayoutId id="2147485017" r:id="rId32"/>
    <p:sldLayoutId id="2147485018" r:id="rId33"/>
    <p:sldLayoutId id="2147485019" r:id="rId34"/>
    <p:sldLayoutId id="2147485020" r:id="rId35"/>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barn(outVertical)">
                                      <p:cBhvr>
                                        <p:cTn id="7" dur="500"/>
                                        <p:tgtEl>
                                          <p:spTgt spid="1032"/>
                                        </p:tgtEl>
                                      </p:cBhvr>
                                    </p:animEffect>
                                  </p:childTnLst>
                                </p:cTn>
                              </p:par>
                              <p:par>
                                <p:cTn id="8" presetID="2" presetClass="entr" presetSubtype="8" fill="hold" grpId="0" nodeType="withEffect">
                                  <p:stCondLst>
                                    <p:cond delay="0"/>
                                  </p:stCondLst>
                                  <p:childTnLst>
                                    <p:set>
                                      <p:cBhvr>
                                        <p:cTn id="9" dur="1" fill="hold">
                                          <p:stCondLst>
                                            <p:cond delay="0"/>
                                          </p:stCondLst>
                                        </p:cTn>
                                        <p:tgtEl>
                                          <p:spTgt spid="1033">
                                            <p:txEl>
                                              <p:pRg st="0" end="0"/>
                                            </p:txEl>
                                          </p:spTgt>
                                        </p:tgtEl>
                                        <p:attrNameLst>
                                          <p:attrName>style.visibility</p:attrName>
                                        </p:attrNameLst>
                                      </p:cBhvr>
                                      <p:to>
                                        <p:strVal val="visible"/>
                                      </p:to>
                                    </p:set>
                                    <p:anim calcmode="lin" valueType="num">
                                      <p:cBhvr additive="base">
                                        <p:cTn id="10" dur="500" fill="hold"/>
                                        <p:tgtEl>
                                          <p:spTgt spid="1033">
                                            <p:txEl>
                                              <p:pRg st="0" end="0"/>
                                            </p:txEl>
                                          </p:spTgt>
                                        </p:tgtEl>
                                        <p:attrNameLst>
                                          <p:attrName>ppt_x</p:attrName>
                                        </p:attrNameLst>
                                      </p:cBhvr>
                                      <p:tavLst>
                                        <p:tav tm="0">
                                          <p:val>
                                            <p:strVal val="0-#ppt_w/2"/>
                                          </p:val>
                                        </p:tav>
                                        <p:tav tm="100000">
                                          <p:val>
                                            <p:strVal val="#ppt_x"/>
                                          </p:val>
                                        </p:tav>
                                      </p:tavLst>
                                    </p:anim>
                                    <p:anim calcmode="lin" valueType="num">
                                      <p:cBhvr additive="base">
                                        <p:cTn id="11" dur="500" fill="hold"/>
                                        <p:tgtEl>
                                          <p:spTgt spid="1033">
                                            <p:txEl>
                                              <p:pRg st="0" end="0"/>
                                            </p:txEl>
                                          </p:spTgt>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0"/>
                                  </p:stCondLst>
                                  <p:childTnLst>
                                    <p:set>
                                      <p:cBhvr>
                                        <p:cTn id="13" dur="1" fill="hold">
                                          <p:stCondLst>
                                            <p:cond delay="0"/>
                                          </p:stCondLst>
                                        </p:cTn>
                                        <p:tgtEl>
                                          <p:spTgt spid="1033">
                                            <p:txEl>
                                              <p:pRg st="1" end="1"/>
                                            </p:txEl>
                                          </p:spTgt>
                                        </p:tgtEl>
                                        <p:attrNameLst>
                                          <p:attrName>style.visibility</p:attrName>
                                        </p:attrNameLst>
                                      </p:cBhvr>
                                      <p:to>
                                        <p:strVal val="visible"/>
                                      </p:to>
                                    </p:set>
                                    <p:anim calcmode="lin" valueType="num">
                                      <p:cBhvr additive="base">
                                        <p:cTn id="14" dur="500" fill="hold"/>
                                        <p:tgtEl>
                                          <p:spTgt spid="1033">
                                            <p:txEl>
                                              <p:pRg st="1" end="1"/>
                                            </p:txEl>
                                          </p:spTgt>
                                        </p:tgtEl>
                                        <p:attrNameLst>
                                          <p:attrName>ppt_x</p:attrName>
                                        </p:attrNameLst>
                                      </p:cBhvr>
                                      <p:tavLst>
                                        <p:tav tm="0">
                                          <p:val>
                                            <p:strVal val="0-#ppt_w/2"/>
                                          </p:val>
                                        </p:tav>
                                        <p:tav tm="100000">
                                          <p:val>
                                            <p:strVal val="#ppt_x"/>
                                          </p:val>
                                        </p:tav>
                                      </p:tavLst>
                                    </p:anim>
                                    <p:anim calcmode="lin" valueType="num">
                                      <p:cBhvr additive="base">
                                        <p:cTn id="15" dur="500" fill="hold"/>
                                        <p:tgtEl>
                                          <p:spTgt spid="1033">
                                            <p:txEl>
                                              <p:pRg st="1" end="1"/>
                                            </p:txEl>
                                          </p:spTgt>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33">
                                            <p:txEl>
                                              <p:pRg st="2" end="2"/>
                                            </p:txEl>
                                          </p:spTgt>
                                        </p:tgtEl>
                                        <p:attrNameLst>
                                          <p:attrName>style.visibility</p:attrName>
                                        </p:attrNameLst>
                                      </p:cBhvr>
                                      <p:to>
                                        <p:strVal val="visible"/>
                                      </p:to>
                                    </p:set>
                                    <p:anim calcmode="lin" valueType="num">
                                      <p:cBhvr additive="base">
                                        <p:cTn id="18" dur="500" fill="hold"/>
                                        <p:tgtEl>
                                          <p:spTgt spid="103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1033">
                                            <p:txEl>
                                              <p:pRg st="2" end="2"/>
                                            </p:txEl>
                                          </p:spTgt>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033">
                                            <p:txEl>
                                              <p:pRg st="3" end="3"/>
                                            </p:txEl>
                                          </p:spTgt>
                                        </p:tgtEl>
                                        <p:attrNameLst>
                                          <p:attrName>style.visibility</p:attrName>
                                        </p:attrNameLst>
                                      </p:cBhvr>
                                      <p:to>
                                        <p:strVal val="visible"/>
                                      </p:to>
                                    </p:set>
                                    <p:anim calcmode="lin" valueType="num">
                                      <p:cBhvr additive="base">
                                        <p:cTn id="22" dur="500" fill="hold"/>
                                        <p:tgtEl>
                                          <p:spTgt spid="1033">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033">
                                            <p:txEl>
                                              <p:pRg st="3" end="3"/>
                                            </p:txEl>
                                          </p:spTgt>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033">
                                            <p:txEl>
                                              <p:pRg st="4" end="4"/>
                                            </p:txEl>
                                          </p:spTgt>
                                        </p:tgtEl>
                                        <p:attrNameLst>
                                          <p:attrName>style.visibility</p:attrName>
                                        </p:attrNameLst>
                                      </p:cBhvr>
                                      <p:to>
                                        <p:strVal val="visible"/>
                                      </p:to>
                                    </p:set>
                                    <p:anim calcmode="lin" valueType="num">
                                      <p:cBhvr additive="base">
                                        <p:cTn id="26" dur="500" fill="hold"/>
                                        <p:tgtEl>
                                          <p:spTgt spid="1033">
                                            <p:txEl>
                                              <p:pRg st="4" end="4"/>
                                            </p:txEl>
                                          </p:spTgt>
                                        </p:tgtEl>
                                        <p:attrNameLst>
                                          <p:attrName>ppt_x</p:attrName>
                                        </p:attrNameLst>
                                      </p:cBhvr>
                                      <p:tavLst>
                                        <p:tav tm="0">
                                          <p:val>
                                            <p:strVal val="0-#ppt_w/2"/>
                                          </p:val>
                                        </p:tav>
                                        <p:tav tm="100000">
                                          <p:val>
                                            <p:strVal val="#ppt_x"/>
                                          </p:val>
                                        </p:tav>
                                      </p:tavLst>
                                    </p:anim>
                                    <p:anim calcmode="lin" valueType="num">
                                      <p:cBhvr additive="base">
                                        <p:cTn id="27" dur="500" fill="hold"/>
                                        <p:tgtEl>
                                          <p:spTgt spid="103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3" grpId="0" build="p"/>
    </p:bldLst>
  </p:timing>
  <p:txStyles>
    <p:titleStyle>
      <a:lvl1pPr algn="l" rtl="0" eaLnBrk="1" fontAlgn="base" hangingPunct="1">
        <a:spcBef>
          <a:spcPct val="0"/>
        </a:spcBef>
        <a:spcAft>
          <a:spcPct val="0"/>
        </a:spcAft>
        <a:defRPr sz="2800" b="1">
          <a:solidFill>
            <a:srgbClr val="2F5EBF"/>
          </a:solidFill>
          <a:latin typeface="+mj-lt"/>
          <a:ea typeface="MS PGothic" pitchFamily="34" charset="-128"/>
          <a:cs typeface="MS PGothic" charset="0"/>
        </a:defRPr>
      </a:lvl1pPr>
      <a:lvl2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2pPr>
      <a:lvl3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3pPr>
      <a:lvl4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4pPr>
      <a:lvl5pPr algn="l" rtl="0" eaLnBrk="1" fontAlgn="base" hangingPunct="1">
        <a:spcBef>
          <a:spcPct val="0"/>
        </a:spcBef>
        <a:spcAft>
          <a:spcPct val="0"/>
        </a:spcAft>
        <a:defRPr sz="2800" b="1">
          <a:solidFill>
            <a:srgbClr val="2F5EBF"/>
          </a:solidFill>
          <a:latin typeface="Verdana" charset="0"/>
          <a:ea typeface="MS PGothic" pitchFamily="34" charset="-128"/>
          <a:cs typeface="MS PGothic" charset="0"/>
        </a:defRPr>
      </a:lvl5pPr>
      <a:lvl6pPr marL="457200" algn="l" rtl="0" eaLnBrk="1" fontAlgn="base" hangingPunct="1">
        <a:spcBef>
          <a:spcPct val="0"/>
        </a:spcBef>
        <a:spcAft>
          <a:spcPct val="0"/>
        </a:spcAft>
        <a:defRPr sz="2800" b="1">
          <a:solidFill>
            <a:srgbClr val="2F5EBF"/>
          </a:solidFill>
          <a:latin typeface="Verdana" charset="0"/>
          <a:ea typeface="ＭＳ Ｐゴシック" charset="0"/>
        </a:defRPr>
      </a:lvl6pPr>
      <a:lvl7pPr marL="914400" algn="l" rtl="0" eaLnBrk="1" fontAlgn="base" hangingPunct="1">
        <a:spcBef>
          <a:spcPct val="0"/>
        </a:spcBef>
        <a:spcAft>
          <a:spcPct val="0"/>
        </a:spcAft>
        <a:defRPr sz="2800" b="1">
          <a:solidFill>
            <a:srgbClr val="2F5EBF"/>
          </a:solidFill>
          <a:latin typeface="Verdana" charset="0"/>
          <a:ea typeface="ＭＳ Ｐゴシック" charset="0"/>
        </a:defRPr>
      </a:lvl7pPr>
      <a:lvl8pPr marL="1371600" algn="l" rtl="0" eaLnBrk="1" fontAlgn="base" hangingPunct="1">
        <a:spcBef>
          <a:spcPct val="0"/>
        </a:spcBef>
        <a:spcAft>
          <a:spcPct val="0"/>
        </a:spcAft>
        <a:defRPr sz="2800" b="1">
          <a:solidFill>
            <a:srgbClr val="2F5EBF"/>
          </a:solidFill>
          <a:latin typeface="Verdana" charset="0"/>
          <a:ea typeface="ＭＳ Ｐゴシック" charset="0"/>
        </a:defRPr>
      </a:lvl8pPr>
      <a:lvl9pPr marL="1828800" algn="l" rtl="0" eaLnBrk="1" fontAlgn="base" hangingPunct="1">
        <a:spcBef>
          <a:spcPct val="0"/>
        </a:spcBef>
        <a:spcAft>
          <a:spcPct val="0"/>
        </a:spcAft>
        <a:defRPr sz="2800" b="1">
          <a:solidFill>
            <a:srgbClr val="2F5EBF"/>
          </a:solidFill>
          <a:latin typeface="Verdana" charset="0"/>
          <a:ea typeface="ＭＳ Ｐゴシック" charset="0"/>
        </a:defRPr>
      </a:lvl9pPr>
    </p:titleStyle>
    <p:bodyStyle>
      <a:lvl1pPr marL="168275" indent="-168275" algn="l" rtl="0" eaLnBrk="1" fontAlgn="base" hangingPunct="1">
        <a:spcBef>
          <a:spcPts val="1800"/>
        </a:spcBef>
        <a:spcAft>
          <a:spcPct val="0"/>
        </a:spcAft>
        <a:buClr>
          <a:schemeClr val="accent1"/>
        </a:buClr>
        <a:buFont typeface="Times" pitchFamily="18" charset="0"/>
        <a:buChar char="•"/>
        <a:defRPr sz="2000">
          <a:solidFill>
            <a:srgbClr val="000000"/>
          </a:solidFill>
          <a:latin typeface="+mn-lt"/>
          <a:ea typeface="MS PGothic" pitchFamily="34" charset="-128"/>
          <a:cs typeface="MS PGothic" charset="0"/>
        </a:defRPr>
      </a:lvl1pPr>
      <a:lvl2pPr marL="450850" indent="-168275" algn="l" rtl="0" eaLnBrk="1" fontAlgn="base" hangingPunct="1">
        <a:spcBef>
          <a:spcPts val="1800"/>
        </a:spcBef>
        <a:spcAft>
          <a:spcPct val="0"/>
        </a:spcAft>
        <a:buClr>
          <a:schemeClr val="accent1"/>
        </a:buClr>
        <a:buFont typeface="Times" pitchFamily="18" charset="0"/>
        <a:buChar char="–"/>
        <a:defRPr>
          <a:solidFill>
            <a:srgbClr val="000000"/>
          </a:solidFill>
          <a:latin typeface="+mn-lt"/>
          <a:ea typeface="MS PGothic" pitchFamily="34" charset="-128"/>
          <a:cs typeface="MS PGothic" charset="0"/>
        </a:defRPr>
      </a:lvl2pPr>
      <a:lvl3pPr marL="684213" indent="-119063" algn="l" rtl="0" eaLnBrk="1" fontAlgn="base" hangingPunct="1">
        <a:spcBef>
          <a:spcPts val="1800"/>
        </a:spcBef>
        <a:spcAft>
          <a:spcPct val="0"/>
        </a:spcAft>
        <a:buClr>
          <a:schemeClr val="accent1"/>
        </a:buClr>
        <a:buFont typeface="Times" pitchFamily="18" charset="0"/>
        <a:buChar char="•"/>
        <a:defRPr sz="1600">
          <a:solidFill>
            <a:srgbClr val="000000"/>
          </a:solidFill>
          <a:latin typeface="+mn-lt"/>
          <a:ea typeface="MS PGothic" pitchFamily="34" charset="-128"/>
          <a:cs typeface="MS PGothic" charset="0"/>
        </a:defRPr>
      </a:lvl3pPr>
      <a:lvl4pPr marL="911225" indent="-112713" algn="l" rtl="0" eaLnBrk="1" fontAlgn="base" hangingPunct="1">
        <a:spcBef>
          <a:spcPts val="1800"/>
        </a:spcBef>
        <a:spcAft>
          <a:spcPct val="0"/>
        </a:spcAft>
        <a:buClr>
          <a:schemeClr val="accent1"/>
        </a:buClr>
        <a:buFont typeface="Times" pitchFamily="18" charset="0"/>
        <a:buChar char="-"/>
        <a:defRPr sz="1400">
          <a:solidFill>
            <a:srgbClr val="000000"/>
          </a:solidFill>
          <a:latin typeface="+mn-lt"/>
          <a:ea typeface="MS PGothic" pitchFamily="34" charset="-128"/>
          <a:cs typeface="MS PGothic" charset="0"/>
        </a:defRPr>
      </a:lvl4pPr>
      <a:lvl5pPr marL="1143000" indent="-111125" algn="l" rtl="0" eaLnBrk="1" fontAlgn="base" hangingPunct="1">
        <a:spcBef>
          <a:spcPts val="1800"/>
        </a:spcBef>
        <a:spcAft>
          <a:spcPct val="0"/>
        </a:spcAft>
        <a:buClr>
          <a:schemeClr val="accent1"/>
        </a:buClr>
        <a:buFont typeface="Times" pitchFamily="18" charset="0"/>
        <a:buChar char="•"/>
        <a:defRPr sz="1200">
          <a:solidFill>
            <a:srgbClr val="000000"/>
          </a:solidFill>
          <a:latin typeface="+mn-lt"/>
          <a:ea typeface="MS PGothic" pitchFamily="34" charset="-128"/>
          <a:cs typeface="MS PGothic" charset="0"/>
        </a:defRPr>
      </a:lvl5pPr>
      <a:lvl6pPr marL="16002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6pPr>
      <a:lvl7pPr marL="20574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7pPr>
      <a:lvl8pPr marL="25146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8pPr>
      <a:lvl9pPr marL="2971800" indent="-111125" algn="l" rtl="0" eaLnBrk="1" fontAlgn="base" hangingPunct="1">
        <a:spcBef>
          <a:spcPct val="20000"/>
        </a:spcBef>
        <a:spcAft>
          <a:spcPct val="0"/>
        </a:spcAft>
        <a:buClr>
          <a:schemeClr val="accent1"/>
        </a:buClr>
        <a:buFont typeface="Times" charset="0"/>
        <a:buChar char="•"/>
        <a:defRPr sz="1200">
          <a:solidFill>
            <a:srgbClr val="00000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ctrTitle" sz="quarter"/>
          </p:nvPr>
        </p:nvSpPr>
        <p:spPr/>
        <p:txBody>
          <a:bodyPr/>
          <a:lstStyle/>
          <a:p>
            <a:pPr eaLnBrk="1" hangingPunct="1">
              <a:defRPr/>
            </a:pPr>
            <a:r>
              <a:rPr lang="en-US" smtClean="0"/>
              <a:t>Time and Billing</a:t>
            </a:r>
          </a:p>
        </p:txBody>
      </p:sp>
      <p:sp>
        <p:nvSpPr>
          <p:cNvPr id="24579" name="Rectangle 7"/>
          <p:cNvSpPr>
            <a:spLocks noGrp="1" noChangeArrowheads="1"/>
          </p:cNvSpPr>
          <p:nvPr>
            <p:ph type="subTitle" sz="quarter" idx="1"/>
          </p:nvPr>
        </p:nvSpPr>
        <p:spPr/>
        <p:txBody>
          <a:bodyPr/>
          <a:lstStyle/>
          <a:p>
            <a:pPr marR="0" eaLnBrk="1" hangingPunct="1">
              <a:spcBef>
                <a:spcPct val="50000"/>
              </a:spcBef>
            </a:pPr>
            <a:r>
              <a:rPr lang="en-US" altLang="en-US" smtClean="0"/>
              <a:t>2014</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smtClean="0"/>
              <a:t>Billable Time</a:t>
            </a:r>
          </a:p>
        </p:txBody>
      </p:sp>
      <p:sp>
        <p:nvSpPr>
          <p:cNvPr id="33795" name="Rectangle 3"/>
          <p:cNvSpPr>
            <a:spLocks noGrp="1" noChangeArrowheads="1"/>
          </p:cNvSpPr>
          <p:nvPr>
            <p:ph idx="1"/>
          </p:nvPr>
        </p:nvSpPr>
        <p:spPr/>
        <p:txBody>
          <a:bodyPr/>
          <a:lstStyle/>
          <a:p>
            <a:pPr eaLnBrk="1" hangingPunct="1"/>
            <a:r>
              <a:rPr lang="en-US" altLang="en-US" smtClean="0"/>
              <a:t>You can pass time through to invoices</a:t>
            </a:r>
          </a:p>
          <a:p>
            <a:pPr eaLnBrk="1" hangingPunct="1"/>
            <a:r>
              <a:rPr lang="en-US" altLang="en-US" smtClean="0"/>
              <a:t>Activate Time Tracking</a:t>
            </a:r>
          </a:p>
        </p:txBody>
      </p:sp>
      <p:pic>
        <p:nvPicPr>
          <p:cNvPr id="5" name="Picture 4" descr="C:\DOCUME~1\Esther\LOCALS~1\Temp\SNAGHTML3758c3fa.PNG"/>
          <p:cNvPicPr/>
          <p:nvPr/>
        </p:nvPicPr>
        <p:blipFill>
          <a:blip r:embed="rId3" cstate="print"/>
          <a:srcRect/>
          <a:stretch>
            <a:fillRect/>
          </a:stretch>
        </p:blipFill>
        <p:spPr bwMode="auto">
          <a:xfrm>
            <a:off x="1656301" y="2438400"/>
            <a:ext cx="5831398" cy="3733800"/>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smtClean="0"/>
              <a:t>Entering Time on Timesheets</a:t>
            </a:r>
          </a:p>
        </p:txBody>
      </p:sp>
      <p:sp>
        <p:nvSpPr>
          <p:cNvPr id="34819" name="Rectangle 3"/>
          <p:cNvSpPr>
            <a:spLocks noGrp="1" noChangeArrowheads="1"/>
          </p:cNvSpPr>
          <p:nvPr>
            <p:ph idx="1"/>
          </p:nvPr>
        </p:nvSpPr>
        <p:spPr/>
        <p:txBody>
          <a:bodyPr/>
          <a:lstStyle/>
          <a:p>
            <a:pPr eaLnBrk="1" hangingPunct="1"/>
            <a:r>
              <a:rPr lang="en-US" altLang="en-US" smtClean="0"/>
              <a:t>An </a:t>
            </a:r>
            <a:r>
              <a:rPr lang="en-US" altLang="en-US" i="1" smtClean="0"/>
              <a:t>activity</a:t>
            </a:r>
            <a:r>
              <a:rPr lang="en-US" altLang="en-US" smtClean="0"/>
              <a:t> is the time spent by a single person performing a single service on a single date</a:t>
            </a:r>
          </a:p>
        </p:txBody>
      </p:sp>
      <p:pic>
        <p:nvPicPr>
          <p:cNvPr id="6" name="Picture 5" descr="C:\Users\Deborah\AppData\Local\Temp\SNAGHTMLb19152f.PNG"/>
          <p:cNvPicPr/>
          <p:nvPr/>
        </p:nvPicPr>
        <p:blipFill>
          <a:blip r:embed="rId3">
            <a:extLst>
              <a:ext uri="{28A0092B-C50C-407E-A947-70E740481C1C}">
                <a14:useLocalDpi xmlns:a14="http://schemas.microsoft.com/office/drawing/2010/main" val="0"/>
              </a:ext>
            </a:extLst>
          </a:blip>
          <a:srcRect/>
          <a:stretch>
            <a:fillRect/>
          </a:stretch>
        </p:blipFill>
        <p:spPr bwMode="auto">
          <a:xfrm>
            <a:off x="1465096" y="2514600"/>
            <a:ext cx="6213809" cy="34290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smtClean="0"/>
              <a:t>Printing Timesheets</a:t>
            </a:r>
          </a:p>
        </p:txBody>
      </p:sp>
      <p:sp>
        <p:nvSpPr>
          <p:cNvPr id="35843" name="Rectangle 5"/>
          <p:cNvSpPr>
            <a:spLocks noChangeArrowheads="1"/>
          </p:cNvSpPr>
          <p:nvPr/>
        </p:nvSpPr>
        <p:spPr bwMode="ltGray">
          <a:xfrm>
            <a:off x="0" y="26098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pic>
        <p:nvPicPr>
          <p:cNvPr id="6" name="Picture 5"/>
          <p:cNvPicPr>
            <a:picLocks noChangeAspect="1"/>
          </p:cNvPicPr>
          <p:nvPr/>
        </p:nvPicPr>
        <p:blipFill>
          <a:blip r:embed="rId3" cstate="print"/>
          <a:srcRect/>
          <a:stretch>
            <a:fillRect/>
          </a:stretch>
        </p:blipFill>
        <p:spPr bwMode="auto">
          <a:xfrm>
            <a:off x="1545303" y="1330960"/>
            <a:ext cx="6053395" cy="4678667"/>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smtClean="0"/>
              <a:t>Invoicing Customers for Time</a:t>
            </a:r>
          </a:p>
        </p:txBody>
      </p:sp>
      <p:sp>
        <p:nvSpPr>
          <p:cNvPr id="36867" name="Rectangle 3"/>
          <p:cNvSpPr>
            <a:spLocks noGrp="1" noChangeArrowheads="1"/>
          </p:cNvSpPr>
          <p:nvPr>
            <p:ph idx="1"/>
          </p:nvPr>
        </p:nvSpPr>
        <p:spPr>
          <a:xfrm>
            <a:off x="457200" y="1447800"/>
            <a:ext cx="8229600" cy="1676400"/>
          </a:xfrm>
        </p:spPr>
        <p:txBody>
          <a:bodyPr/>
          <a:lstStyle/>
          <a:p>
            <a:pPr eaLnBrk="1" hangingPunct="1">
              <a:buFontTx/>
              <a:buNone/>
            </a:pPr>
            <a:r>
              <a:rPr lang="en-US" altLang="en-US" smtClean="0"/>
              <a:t>	T</a:t>
            </a:r>
            <a:r>
              <a:rPr lang="en-US" altLang="en-US" sz="3500" smtClean="0"/>
              <a:t>ime marked “billable” is transfer to the next Invoice for that Customer.</a:t>
            </a:r>
          </a:p>
        </p:txBody>
      </p:sp>
      <p:pic>
        <p:nvPicPr>
          <p:cNvPr id="6" name="Picture 5" descr="C:\DOCUME~1\Esther\LOCALS~1\Temp\SNAGHTML3765033b.PNG"/>
          <p:cNvPicPr/>
          <p:nvPr/>
        </p:nvPicPr>
        <p:blipFill>
          <a:blip r:embed="rId3" cstate="print"/>
          <a:srcRect/>
          <a:stretch>
            <a:fillRect/>
          </a:stretch>
        </p:blipFill>
        <p:spPr bwMode="auto">
          <a:xfrm>
            <a:off x="1835847" y="2743200"/>
            <a:ext cx="5472307" cy="3338429"/>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smtClean="0"/>
              <a:t>Time by Name Report</a:t>
            </a:r>
          </a:p>
        </p:txBody>
      </p:sp>
      <p:sp>
        <p:nvSpPr>
          <p:cNvPr id="37891" name="Rectangle 3"/>
          <p:cNvSpPr>
            <a:spLocks noGrp="1" noChangeArrowheads="1"/>
          </p:cNvSpPr>
          <p:nvPr>
            <p:ph idx="1"/>
          </p:nvPr>
        </p:nvSpPr>
        <p:spPr/>
        <p:txBody>
          <a:bodyPr/>
          <a:lstStyle/>
          <a:p>
            <a:pPr eaLnBrk="1" hangingPunct="1"/>
            <a:r>
              <a:rPr lang="en-US" altLang="en-US" smtClean="0"/>
              <a:t>Shows hours each employee worked for each Customer or Job</a:t>
            </a:r>
          </a:p>
        </p:txBody>
      </p:sp>
      <p:pic>
        <p:nvPicPr>
          <p:cNvPr id="5" name="Picture 4" descr="C:\Users\Deborah\AppData\Local\Temp\SNAGHTMLb21e8d2.PNG"/>
          <p:cNvPicPr/>
          <p:nvPr/>
        </p:nvPicPr>
        <p:blipFill>
          <a:blip r:embed="rId3">
            <a:extLst>
              <a:ext uri="{28A0092B-C50C-407E-A947-70E740481C1C}">
                <a14:useLocalDpi xmlns:a14="http://schemas.microsoft.com/office/drawing/2010/main" val="0"/>
              </a:ext>
            </a:extLst>
          </a:blip>
          <a:srcRect/>
          <a:stretch>
            <a:fillRect/>
          </a:stretch>
        </p:blipFill>
        <p:spPr bwMode="auto">
          <a:xfrm>
            <a:off x="1648253" y="2133600"/>
            <a:ext cx="5847494" cy="38862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smtClean="0"/>
              <a:t>Chapter Review</a:t>
            </a:r>
          </a:p>
        </p:txBody>
      </p:sp>
      <p:sp>
        <p:nvSpPr>
          <p:cNvPr id="38915" name="Rectangle 3"/>
          <p:cNvSpPr>
            <a:spLocks noGrp="1" noChangeArrowheads="1"/>
          </p:cNvSpPr>
          <p:nvPr>
            <p:ph idx="1"/>
          </p:nvPr>
        </p:nvSpPr>
        <p:spPr/>
        <p:txBody>
          <a:bodyPr/>
          <a:lstStyle/>
          <a:p>
            <a:pPr lvl="0"/>
            <a:r>
              <a:rPr lang="en-US" dirty="0"/>
              <a:t>Reimbursable (Billable) Expenses</a:t>
            </a:r>
          </a:p>
          <a:p>
            <a:pPr lvl="0"/>
            <a:endParaRPr lang="en-US" dirty="0"/>
          </a:p>
          <a:p>
            <a:pPr lvl="0"/>
            <a:r>
              <a:rPr lang="en-US" dirty="0"/>
              <a:t>Using Two-Sided Items</a:t>
            </a:r>
          </a:p>
          <a:p>
            <a:pPr lvl="0"/>
            <a:endParaRPr lang="en-US" dirty="0"/>
          </a:p>
          <a:p>
            <a:pPr lvl="0"/>
            <a:r>
              <a:rPr lang="en-US" dirty="0"/>
              <a:t>Billable Time</a:t>
            </a:r>
          </a:p>
          <a:p>
            <a:pPr lvl="0"/>
            <a:endParaRPr lang="en-US" dirty="0"/>
          </a:p>
          <a:p>
            <a:pPr lvl="0"/>
            <a:r>
              <a:rPr lang="en-US" dirty="0"/>
              <a:t>Time Reports</a:t>
            </a:r>
          </a:p>
          <a:p>
            <a:pPr lvl="0"/>
            <a:endParaRPr lang="en-US" dirty="0"/>
          </a:p>
          <a:p>
            <a:pPr lvl="0"/>
            <a:r>
              <a:rPr lang="en-US" dirty="0"/>
              <a:t>Tracking an Owner’s or Partner’s Time</a:t>
            </a:r>
            <a:r>
              <a:rPr lang="en-US" altLang="en-US" dirty="0"/>
              <a:t> </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Topics</a:t>
            </a:r>
            <a:endParaRPr lang="en-US" dirty="0" smtClean="0"/>
          </a:p>
        </p:txBody>
      </p:sp>
      <p:sp>
        <p:nvSpPr>
          <p:cNvPr id="25603" name="Rectangle 3"/>
          <p:cNvSpPr>
            <a:spLocks noGrp="1" noChangeArrowheads="1"/>
          </p:cNvSpPr>
          <p:nvPr>
            <p:ph idx="1"/>
          </p:nvPr>
        </p:nvSpPr>
        <p:spPr/>
        <p:txBody>
          <a:bodyPr/>
          <a:lstStyle/>
          <a:p>
            <a:pPr lvl="0"/>
            <a:r>
              <a:rPr lang="en-US" dirty="0"/>
              <a:t>Reimbursable (Billable) </a:t>
            </a:r>
            <a:r>
              <a:rPr lang="en-US" dirty="0" smtClean="0"/>
              <a:t>Expenses</a:t>
            </a:r>
          </a:p>
          <a:p>
            <a:pPr lvl="0"/>
            <a:endParaRPr lang="en-US" dirty="0"/>
          </a:p>
          <a:p>
            <a:pPr lvl="0"/>
            <a:r>
              <a:rPr lang="en-US" dirty="0"/>
              <a:t>Using Two-Sided </a:t>
            </a:r>
            <a:r>
              <a:rPr lang="en-US" dirty="0" smtClean="0"/>
              <a:t>Items</a:t>
            </a:r>
          </a:p>
          <a:p>
            <a:pPr lvl="0"/>
            <a:endParaRPr lang="en-US" dirty="0"/>
          </a:p>
          <a:p>
            <a:pPr lvl="0"/>
            <a:r>
              <a:rPr lang="en-US" dirty="0"/>
              <a:t>Billable </a:t>
            </a:r>
            <a:r>
              <a:rPr lang="en-US" dirty="0" smtClean="0"/>
              <a:t>Time</a:t>
            </a:r>
          </a:p>
          <a:p>
            <a:pPr lvl="0"/>
            <a:endParaRPr lang="en-US" dirty="0"/>
          </a:p>
          <a:p>
            <a:pPr lvl="0"/>
            <a:r>
              <a:rPr lang="en-US" dirty="0"/>
              <a:t>Time </a:t>
            </a:r>
            <a:r>
              <a:rPr lang="en-US" dirty="0" smtClean="0"/>
              <a:t>Reports</a:t>
            </a:r>
          </a:p>
          <a:p>
            <a:pPr lvl="0"/>
            <a:endParaRPr lang="en-US" dirty="0"/>
          </a:p>
          <a:p>
            <a:pPr lvl="0"/>
            <a:r>
              <a:rPr lang="en-US" dirty="0"/>
              <a:t>Tracking an Owner’s or Partner’s </a:t>
            </a:r>
            <a:r>
              <a:rPr lang="en-US" dirty="0" smtClean="0"/>
              <a:t>Time</a:t>
            </a:r>
            <a:r>
              <a:rPr lang="en-US" altLang="en-US"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normAutofit/>
          </a:bodyPr>
          <a:lstStyle/>
          <a:p>
            <a:pPr eaLnBrk="1" hangingPunct="1">
              <a:defRPr/>
            </a:pPr>
            <a:r>
              <a:rPr lang="en-US" smtClean="0"/>
              <a:t>Reimbursable (Billable) Expenses</a:t>
            </a:r>
          </a:p>
        </p:txBody>
      </p:sp>
      <p:sp>
        <p:nvSpPr>
          <p:cNvPr id="26627" name="Rectangle 3"/>
          <p:cNvSpPr>
            <a:spLocks noGrp="1" noChangeArrowheads="1"/>
          </p:cNvSpPr>
          <p:nvPr>
            <p:ph idx="1"/>
          </p:nvPr>
        </p:nvSpPr>
        <p:spPr>
          <a:xfrm>
            <a:off x="381000" y="1295400"/>
            <a:ext cx="8305800" cy="4648200"/>
          </a:xfrm>
        </p:spPr>
        <p:txBody>
          <a:bodyPr/>
          <a:lstStyle/>
          <a:p>
            <a:pPr eaLnBrk="1" hangingPunct="1">
              <a:lnSpc>
                <a:spcPct val="80000"/>
              </a:lnSpc>
            </a:pPr>
            <a:r>
              <a:rPr lang="en-US" altLang="en-US" sz="2800" dirty="0" smtClean="0"/>
              <a:t>QuickBooks allows you to pass expenses through to customers for reimbursement</a:t>
            </a:r>
          </a:p>
          <a:p>
            <a:pPr eaLnBrk="1" hangingPunct="1">
              <a:lnSpc>
                <a:spcPct val="80000"/>
              </a:lnSpc>
            </a:pPr>
            <a:r>
              <a:rPr lang="en-US" altLang="en-US" sz="2800" dirty="0" smtClean="0"/>
              <a:t>First, record the expense</a:t>
            </a:r>
          </a:p>
        </p:txBody>
      </p:sp>
      <p:pic>
        <p:nvPicPr>
          <p:cNvPr id="5" name="Picture 4" descr="C:\Users\Deborah\AppData\Local\Temp\SNAGHTMLaa64cfe.PNG"/>
          <p:cNvPicPr/>
          <p:nvPr/>
        </p:nvPicPr>
        <p:blipFill>
          <a:blip r:embed="rId3">
            <a:extLst>
              <a:ext uri="{28A0092B-C50C-407E-A947-70E740481C1C}">
                <a14:useLocalDpi xmlns:a14="http://schemas.microsoft.com/office/drawing/2010/main" val="0"/>
              </a:ext>
            </a:extLst>
          </a:blip>
          <a:srcRect/>
          <a:stretch>
            <a:fillRect/>
          </a:stretch>
        </p:blipFill>
        <p:spPr bwMode="auto">
          <a:xfrm>
            <a:off x="1909763" y="2667000"/>
            <a:ext cx="5324475" cy="357060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Autofit/>
          </a:bodyPr>
          <a:lstStyle/>
          <a:p>
            <a:pPr eaLnBrk="1" hangingPunct="1">
              <a:defRPr/>
            </a:pPr>
            <a:r>
              <a:rPr lang="en-US" dirty="0" smtClean="0"/>
              <a:t>Reimbursable (Billable) Expenses (cont.)</a:t>
            </a:r>
          </a:p>
        </p:txBody>
      </p:sp>
      <p:sp>
        <p:nvSpPr>
          <p:cNvPr id="27651" name="Rectangle 3"/>
          <p:cNvSpPr>
            <a:spLocks noGrp="1" noChangeArrowheads="1"/>
          </p:cNvSpPr>
          <p:nvPr>
            <p:ph idx="1"/>
          </p:nvPr>
        </p:nvSpPr>
        <p:spPr>
          <a:xfrm>
            <a:off x="452438" y="1447800"/>
            <a:ext cx="8229600" cy="4525963"/>
          </a:xfrm>
        </p:spPr>
        <p:txBody>
          <a:bodyPr/>
          <a:lstStyle/>
          <a:p>
            <a:pPr eaLnBrk="1" hangingPunct="1"/>
            <a:r>
              <a:rPr lang="en-US" altLang="en-US" smtClean="0"/>
              <a:t>Pass the expenses through the invoice. </a:t>
            </a:r>
          </a:p>
        </p:txBody>
      </p:sp>
      <p:pic>
        <p:nvPicPr>
          <p:cNvPr id="6" name="Picture 5" descr="C:\DOCUME~1\Esther\LOCALS~1\Temp\SNAGHTML370c762a.PNG"/>
          <p:cNvPicPr>
            <a:picLocks noChangeAspect="1"/>
          </p:cNvPicPr>
          <p:nvPr/>
        </p:nvPicPr>
        <p:blipFill>
          <a:blip r:embed="rId3" cstate="print"/>
          <a:srcRect/>
          <a:stretch>
            <a:fillRect/>
          </a:stretch>
        </p:blipFill>
        <p:spPr bwMode="auto">
          <a:xfrm>
            <a:off x="457200" y="2057400"/>
            <a:ext cx="4092953" cy="1676400"/>
          </a:xfrm>
          <a:prstGeom prst="rect">
            <a:avLst/>
          </a:prstGeom>
          <a:noFill/>
          <a:ln>
            <a:noFill/>
          </a:ln>
          <a:effectLst>
            <a:outerShdw blurRad="50800" dist="38100" dir="2700000" algn="tl" rotWithShape="0">
              <a:prstClr val="black">
                <a:alpha val="40000"/>
              </a:prstClr>
            </a:outerShdw>
          </a:effectLst>
        </p:spPr>
      </p:pic>
      <p:pic>
        <p:nvPicPr>
          <p:cNvPr id="24578" name="Picture 2" descr="C:\DOCUME~1\Esther\LOCALS~1\Temp\SNAGHTML39fcc068.PNG"/>
          <p:cNvPicPr>
            <a:picLocks noChangeAspect="1" noChangeArrowheads="1"/>
          </p:cNvPicPr>
          <p:nvPr/>
        </p:nvPicPr>
        <p:blipFill>
          <a:blip r:embed="rId4" cstate="print"/>
          <a:srcRect/>
          <a:stretch>
            <a:fillRect/>
          </a:stretch>
        </p:blipFill>
        <p:spPr bwMode="auto">
          <a:xfrm>
            <a:off x="3124200" y="2667000"/>
            <a:ext cx="5638800" cy="343861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Autofit/>
          </a:bodyPr>
          <a:lstStyle/>
          <a:p>
            <a:pPr eaLnBrk="1" hangingPunct="1">
              <a:defRPr/>
            </a:pPr>
            <a:r>
              <a:rPr lang="en-US" dirty="0" smtClean="0"/>
              <a:t>Time &amp; Expense Preferences for </a:t>
            </a:r>
            <a:r>
              <a:rPr lang="en-US" dirty="0" smtClean="0"/>
              <a:t>Reimbursable  </a:t>
            </a:r>
            <a:r>
              <a:rPr lang="en-US" dirty="0" smtClean="0"/>
              <a:t>Accounts</a:t>
            </a:r>
          </a:p>
        </p:txBody>
      </p:sp>
      <p:pic>
        <p:nvPicPr>
          <p:cNvPr id="22530" name="Picture 2" descr="C:\DOCUME~1\Esther\LOCALS~1\Temp\SNAGHTML39fe0944.PNG"/>
          <p:cNvPicPr>
            <a:picLocks noChangeAspect="1" noChangeArrowheads="1"/>
          </p:cNvPicPr>
          <p:nvPr/>
        </p:nvPicPr>
        <p:blipFill>
          <a:blip r:embed="rId3" cstate="print"/>
          <a:srcRect/>
          <a:stretch>
            <a:fillRect/>
          </a:stretch>
        </p:blipFill>
        <p:spPr bwMode="auto">
          <a:xfrm>
            <a:off x="1310294" y="1600200"/>
            <a:ext cx="6523413" cy="417195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dirty="0" smtClean="0"/>
              <a:t>Two-Sided Items</a:t>
            </a:r>
          </a:p>
        </p:txBody>
      </p:sp>
      <p:sp>
        <p:nvSpPr>
          <p:cNvPr id="29699" name="Rectangle 3"/>
          <p:cNvSpPr>
            <a:spLocks noGrp="1" noChangeArrowheads="1"/>
          </p:cNvSpPr>
          <p:nvPr>
            <p:ph idx="1"/>
          </p:nvPr>
        </p:nvSpPr>
        <p:spPr/>
        <p:txBody>
          <a:bodyPr/>
          <a:lstStyle/>
          <a:p>
            <a:pPr eaLnBrk="1" hangingPunct="1"/>
            <a:r>
              <a:rPr lang="en-US" altLang="en-US" dirty="0" smtClean="0"/>
              <a:t>An Item used on both sales and purchase types of forms is commonly called a “Two-Sided Item”</a:t>
            </a:r>
          </a:p>
          <a:p>
            <a:pPr eaLnBrk="1" hangingPunct="1"/>
            <a:r>
              <a:rPr lang="en-US" altLang="en-US" dirty="0" smtClean="0"/>
              <a:t>Possible uses of two-sided Items include: </a:t>
            </a:r>
          </a:p>
          <a:p>
            <a:pPr lvl="1" eaLnBrk="1" hangingPunct="1"/>
            <a:r>
              <a:rPr lang="en-US" altLang="en-US" dirty="0" smtClean="0"/>
              <a:t>Reimbursable Expenses </a:t>
            </a:r>
          </a:p>
          <a:p>
            <a:pPr lvl="1" eaLnBrk="1" hangingPunct="1"/>
            <a:r>
              <a:rPr lang="en-US" altLang="en-US" dirty="0" smtClean="0"/>
              <a:t>Custom Ordered Parts </a:t>
            </a:r>
          </a:p>
          <a:p>
            <a:pPr lvl="1" eaLnBrk="1" hangingPunct="1"/>
            <a:r>
              <a:rPr lang="en-US" altLang="en-US" dirty="0" smtClean="0"/>
              <a:t>Subcontracted Labor</a:t>
            </a:r>
          </a:p>
          <a:p>
            <a:pPr lvl="1" eaLnBrk="1" hangingPunct="1"/>
            <a:r>
              <a:rPr lang="en-US" altLang="en-US" dirty="0" smtClean="0"/>
              <a:t>Cost of Goods Sold postings</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noAutofit/>
          </a:bodyPr>
          <a:lstStyle/>
          <a:p>
            <a:pPr eaLnBrk="1" hangingPunct="1">
              <a:defRPr/>
            </a:pPr>
            <a:r>
              <a:rPr lang="en-US" dirty="0" smtClean="0"/>
              <a:t>Two-sided Non-Inventory Items to track Custom Orders</a:t>
            </a:r>
          </a:p>
        </p:txBody>
      </p:sp>
      <p:sp>
        <p:nvSpPr>
          <p:cNvPr id="30723" name="Rectangle 3"/>
          <p:cNvSpPr>
            <a:spLocks noGrp="1" noChangeArrowheads="1"/>
          </p:cNvSpPr>
          <p:nvPr>
            <p:ph idx="1"/>
          </p:nvPr>
        </p:nvSpPr>
        <p:spPr>
          <a:xfrm>
            <a:off x="457200" y="1676400"/>
            <a:ext cx="3048000" cy="4525963"/>
          </a:xfrm>
        </p:spPr>
        <p:txBody>
          <a:bodyPr/>
          <a:lstStyle/>
          <a:p>
            <a:pPr eaLnBrk="1" hangingPunct="1"/>
            <a:r>
              <a:rPr lang="en-US" altLang="en-US" sz="2800" smtClean="0"/>
              <a:t>Automatically track the revenue and costs for Custom Order Item</a:t>
            </a:r>
          </a:p>
          <a:p>
            <a:pPr eaLnBrk="1" hangingPunct="1"/>
            <a:r>
              <a:rPr lang="en-US" altLang="en-US" sz="2800" smtClean="0"/>
              <a:t>Custom Orders are items not held in inventory</a:t>
            </a:r>
          </a:p>
        </p:txBody>
      </p:sp>
      <p:pic>
        <p:nvPicPr>
          <p:cNvPr id="18434" name="Picture 2" descr="C:\DOCUME~1\Esther\LOCALS~1\Temp\SNAGHTML39fec81f.PNG"/>
          <p:cNvPicPr>
            <a:picLocks noChangeAspect="1" noChangeArrowheads="1"/>
          </p:cNvPicPr>
          <p:nvPr/>
        </p:nvPicPr>
        <p:blipFill>
          <a:blip r:embed="rId3" cstate="print"/>
          <a:srcRect/>
          <a:stretch>
            <a:fillRect/>
          </a:stretch>
        </p:blipFill>
        <p:spPr bwMode="auto">
          <a:xfrm>
            <a:off x="3581400" y="1828800"/>
            <a:ext cx="5257800" cy="383856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Autofit/>
          </a:bodyPr>
          <a:lstStyle/>
          <a:p>
            <a:pPr eaLnBrk="1" hangingPunct="1">
              <a:defRPr/>
            </a:pPr>
            <a:r>
              <a:rPr lang="en-US" dirty="0" smtClean="0"/>
              <a:t>Two-Sided Service Items to Track Subcontracted Labor</a:t>
            </a:r>
          </a:p>
        </p:txBody>
      </p:sp>
      <p:sp>
        <p:nvSpPr>
          <p:cNvPr id="31747" name="Rectangle 3"/>
          <p:cNvSpPr>
            <a:spLocks noGrp="1" noChangeArrowheads="1"/>
          </p:cNvSpPr>
          <p:nvPr>
            <p:ph idx="1"/>
          </p:nvPr>
        </p:nvSpPr>
        <p:spPr>
          <a:xfrm>
            <a:off x="457200" y="1676400"/>
            <a:ext cx="3276600" cy="4267200"/>
          </a:xfrm>
        </p:spPr>
        <p:txBody>
          <a:bodyPr/>
          <a:lstStyle/>
          <a:p>
            <a:pPr eaLnBrk="1" hangingPunct="1">
              <a:lnSpc>
                <a:spcPct val="80000"/>
              </a:lnSpc>
            </a:pPr>
            <a:r>
              <a:rPr lang="en-US" altLang="en-US" dirty="0" smtClean="0"/>
              <a:t>Two sided items allow you to pass subcontractor costs through to Invoices </a:t>
            </a:r>
          </a:p>
          <a:p>
            <a:pPr eaLnBrk="1" hangingPunct="1">
              <a:lnSpc>
                <a:spcPct val="80000"/>
              </a:lnSpc>
            </a:pPr>
            <a:r>
              <a:rPr lang="en-US" altLang="en-US" dirty="0" smtClean="0"/>
              <a:t>Create reports showing the profitability of subcontracted services</a:t>
            </a:r>
          </a:p>
        </p:txBody>
      </p:sp>
      <p:pic>
        <p:nvPicPr>
          <p:cNvPr id="16386" name="Picture 2" descr="C:\DOCUME~1\Esther\LOCALS~1\Temp\SNAGHTML39ff678c.PNG"/>
          <p:cNvPicPr>
            <a:picLocks noChangeAspect="1" noChangeArrowheads="1"/>
          </p:cNvPicPr>
          <p:nvPr/>
        </p:nvPicPr>
        <p:blipFill>
          <a:blip r:embed="rId3" cstate="print"/>
          <a:srcRect/>
          <a:stretch>
            <a:fillRect/>
          </a:stretch>
        </p:blipFill>
        <p:spPr bwMode="auto">
          <a:xfrm>
            <a:off x="3962400" y="1752600"/>
            <a:ext cx="5009931" cy="3657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smtClean="0"/>
              <a:t>Unbilled Costs by Job Report</a:t>
            </a:r>
          </a:p>
        </p:txBody>
      </p:sp>
      <p:sp>
        <p:nvSpPr>
          <p:cNvPr id="32771" name="Rectangle 3"/>
          <p:cNvSpPr>
            <a:spLocks noGrp="1" noChangeArrowheads="1"/>
          </p:cNvSpPr>
          <p:nvPr>
            <p:ph idx="1"/>
          </p:nvPr>
        </p:nvSpPr>
        <p:spPr/>
        <p:txBody>
          <a:bodyPr/>
          <a:lstStyle/>
          <a:p>
            <a:pPr eaLnBrk="1" hangingPunct="1"/>
            <a:r>
              <a:rPr lang="en-US" altLang="en-US" smtClean="0"/>
              <a:t>This report shows all of the billable expenses and Items that you haven’t passed through to Invoices</a:t>
            </a:r>
          </a:p>
        </p:txBody>
      </p:sp>
      <p:pic>
        <p:nvPicPr>
          <p:cNvPr id="5" name="Picture 4" descr="C:\DOCUME~1\Esther\LOCALS~1\Temp\SNAGHTML3757c557.PNG"/>
          <p:cNvPicPr>
            <a:picLocks noChangeAspect="1"/>
          </p:cNvPicPr>
          <p:nvPr/>
        </p:nvPicPr>
        <p:blipFill>
          <a:blip r:embed="rId3" cstate="print"/>
          <a:srcRect/>
          <a:stretch>
            <a:fillRect/>
          </a:stretch>
        </p:blipFill>
        <p:spPr bwMode="auto">
          <a:xfrm>
            <a:off x="1481238" y="2743200"/>
            <a:ext cx="6181525" cy="2690638"/>
          </a:xfrm>
          <a:prstGeom prst="rect">
            <a:avLst/>
          </a:prstGeom>
          <a:noFill/>
          <a:ln>
            <a:noFill/>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8qQI8YVvUUCIGHXFSog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KwnM.iqjF0Grn40mnQDxv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Wt64dHbHPEebH2POvxT1P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tuit Template_v1_040308">
  <a:themeElements>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fontScheme name="Intuit Template_v1_040308">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defRPr>
        </a:defPPr>
      </a:lstStyle>
    </a:lnDef>
  </a:objectDefaults>
  <a:extraClrSchemeLst>
    <a:extraClrScheme>
      <a:clrScheme name="Intuit Template_v1_040308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uit Template_v1_040308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uit Template_v1_040308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uit Template_v1_040308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uit Template_v1_040308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uit Template_v1_040308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uit Template_v1_040308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uit Template_v1_040308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uit Template_v1_040308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uit Template_v1_040308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uit Template_v1_040308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uit Template_v1_040308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ntuit Template_v1_040308 13">
        <a:dk1>
          <a:srgbClr val="000000"/>
        </a:dk1>
        <a:lt1>
          <a:srgbClr val="FFFFFF"/>
        </a:lt1>
        <a:dk2>
          <a:srgbClr val="4E9E19"/>
        </a:dk2>
        <a:lt2>
          <a:srgbClr val="DAD2AE"/>
        </a:lt2>
        <a:accent1>
          <a:srgbClr val="3860B8"/>
        </a:accent1>
        <a:accent2>
          <a:srgbClr val="FEC82A"/>
        </a:accent2>
        <a:accent3>
          <a:srgbClr val="FFFFFF"/>
        </a:accent3>
        <a:accent4>
          <a:srgbClr val="000000"/>
        </a:accent4>
        <a:accent5>
          <a:srgbClr val="AEB6D8"/>
        </a:accent5>
        <a:accent6>
          <a:srgbClr val="E6B525"/>
        </a:accent6>
        <a:hlink>
          <a:srgbClr val="F0640F"/>
        </a:hlink>
        <a:folHlink>
          <a:srgbClr val="D2D24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Expenses-14</Template>
  <TotalTime>1553</TotalTime>
  <Words>269</Words>
  <Application>Microsoft Office PowerPoint</Application>
  <PresentationFormat>On-screen Show (4:3)</PresentationFormat>
  <Paragraphs>70</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Intuit Template_v1_040308</vt:lpstr>
      <vt:lpstr>TCLayout.ActiveDocument.1</vt:lpstr>
      <vt:lpstr>Time and Billing</vt:lpstr>
      <vt:lpstr>Topics</vt:lpstr>
      <vt:lpstr>Reimbursable (Billable) Expenses</vt:lpstr>
      <vt:lpstr>Reimbursable (Billable) Expenses (cont.)</vt:lpstr>
      <vt:lpstr>Time &amp; Expense Preferences for Reimbursable  Accounts</vt:lpstr>
      <vt:lpstr>Two-Sided Items</vt:lpstr>
      <vt:lpstr>Two-sided Non-Inventory Items to track Custom Orders</vt:lpstr>
      <vt:lpstr>Two-Sided Service Items to Track Subcontracted Labor</vt:lpstr>
      <vt:lpstr>Unbilled Costs by Job Report</vt:lpstr>
      <vt:lpstr>Billable Time</vt:lpstr>
      <vt:lpstr>Entering Time on Timesheets</vt:lpstr>
      <vt:lpstr>Printing Timesheets</vt:lpstr>
      <vt:lpstr>Invoicing Customers for Time</vt:lpstr>
      <vt:lpstr>Time by Name Report</vt:lpstr>
      <vt:lpstr>Chapter Review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Pass-Throughs</dc:title>
  <dc:creator>The Sleeter Group, Inc.</dc:creator>
  <cp:lastModifiedBy>Deborah</cp:lastModifiedBy>
  <cp:revision>119</cp:revision>
  <dcterms:created xsi:type="dcterms:W3CDTF">2004-07-07T05:35:19Z</dcterms:created>
  <dcterms:modified xsi:type="dcterms:W3CDTF">2013-10-25T04:50:22Z</dcterms:modified>
</cp:coreProperties>
</file>